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0A9"/>
    <a:srgbClr val="0E76BC"/>
    <a:srgbClr val="A8D37C"/>
    <a:srgbClr val="CCFFFF"/>
    <a:srgbClr val="E35D3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0C6E1-0A84-4C9A-B506-C1AB79B5E855}" v="104" dt="2024-01-19T10:59:36.628"/>
    <p1510:client id="{702715FC-0534-E0C8-406D-18A8287D9E09}" v="4" dt="2024-01-19T11:32:28.066"/>
    <p1510:client id="{C1E7E247-95D6-4BE7-8440-40D19CBFA168}" v="3" dt="2024-01-19T11:27:31.723"/>
    <p1510:client id="{F81FACA0-C968-49C7-A4D4-C902FF428C9D}" v="392" dt="2024-01-19T11:25:38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1526" y="77"/>
      </p:cViewPr>
      <p:guideLst>
        <p:guide orient="horz" pos="6735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 Mazzoglio" userId="6ea9a3f6-9828-478e-bbde-91aef9641790" providerId="ADAL" clId="{8DCDC535-BBD2-4A86-AF9B-045EFF5B7DC3}"/>
    <pc:docChg chg="undo custSel modSld">
      <pc:chgData name="Paola  Mazzoglio" userId="6ea9a3f6-9828-478e-bbde-91aef9641790" providerId="ADAL" clId="{8DCDC535-BBD2-4A86-AF9B-045EFF5B7DC3}" dt="2024-01-17T20:48:45.442" v="770" actId="255"/>
      <pc:docMkLst>
        <pc:docMk/>
      </pc:docMkLst>
      <pc:sldChg chg="addSp delSp modSp mod">
        <pc:chgData name="Paola  Mazzoglio" userId="6ea9a3f6-9828-478e-bbde-91aef9641790" providerId="ADAL" clId="{8DCDC535-BBD2-4A86-AF9B-045EFF5B7DC3}" dt="2024-01-17T20:48:45.442" v="770" actId="255"/>
        <pc:sldMkLst>
          <pc:docMk/>
          <pc:sldMk cId="3722485430" sldId="256"/>
        </pc:sldMkLst>
        <pc:spChg chg="add mod">
          <ac:chgData name="Paola  Mazzoglio" userId="6ea9a3f6-9828-478e-bbde-91aef9641790" providerId="ADAL" clId="{8DCDC535-BBD2-4A86-AF9B-045EFF5B7DC3}" dt="2024-01-17T20:35:22.066" v="389" actId="1582"/>
          <ac:spMkLst>
            <pc:docMk/>
            <pc:sldMk cId="3722485430" sldId="256"/>
            <ac:spMk id="2" creationId="{FDC9D2FE-06A4-2C26-22FE-65A6F4B38BA9}"/>
          </ac:spMkLst>
        </pc:spChg>
        <pc:spChg chg="mod">
          <ac:chgData name="Paola  Mazzoglio" userId="6ea9a3f6-9828-478e-bbde-91aef9641790" providerId="ADAL" clId="{8DCDC535-BBD2-4A86-AF9B-045EFF5B7DC3}" dt="2024-01-17T20:28:05.256" v="184" actId="20577"/>
          <ac:spMkLst>
            <pc:docMk/>
            <pc:sldMk cId="3722485430" sldId="256"/>
            <ac:spMk id="3" creationId="{3E97F976-E01B-F10B-0163-5BC3585C350E}"/>
          </ac:spMkLst>
        </pc:spChg>
        <pc:spChg chg="add mod ord">
          <ac:chgData name="Paola  Mazzoglio" userId="6ea9a3f6-9828-478e-bbde-91aef9641790" providerId="ADAL" clId="{8DCDC535-BBD2-4A86-AF9B-045EFF5B7DC3}" dt="2024-01-17T20:34:58.420" v="388" actId="14100"/>
          <ac:spMkLst>
            <pc:docMk/>
            <pc:sldMk cId="3722485430" sldId="256"/>
            <ac:spMk id="5" creationId="{F596E5CD-F902-E770-8DD9-A6C6AD515127}"/>
          </ac:spMkLst>
        </pc:spChg>
        <pc:spChg chg="del mod">
          <ac:chgData name="Paola  Mazzoglio" userId="6ea9a3f6-9828-478e-bbde-91aef9641790" providerId="ADAL" clId="{8DCDC535-BBD2-4A86-AF9B-045EFF5B7DC3}" dt="2024-01-17T20:33:26.653" v="367" actId="478"/>
          <ac:spMkLst>
            <pc:docMk/>
            <pc:sldMk cId="3722485430" sldId="256"/>
            <ac:spMk id="6" creationId="{827488EF-1B89-5A0A-5D17-C1BCFDC80B7B}"/>
          </ac:spMkLst>
        </pc:spChg>
        <pc:spChg chg="add mod">
          <ac:chgData name="Paola  Mazzoglio" userId="6ea9a3f6-9828-478e-bbde-91aef9641790" providerId="ADAL" clId="{8DCDC535-BBD2-4A86-AF9B-045EFF5B7DC3}" dt="2024-01-17T20:48:45.442" v="770" actId="255"/>
          <ac:spMkLst>
            <pc:docMk/>
            <pc:sldMk cId="3722485430" sldId="256"/>
            <ac:spMk id="8" creationId="{9A263B13-547B-626B-7EC4-169808D6CB7F}"/>
          </ac:spMkLst>
        </pc:spChg>
        <pc:spChg chg="add mod">
          <ac:chgData name="Paola  Mazzoglio" userId="6ea9a3f6-9828-478e-bbde-91aef9641790" providerId="ADAL" clId="{8DCDC535-BBD2-4A86-AF9B-045EFF5B7DC3}" dt="2024-01-17T20:45:47.564" v="686" actId="1076"/>
          <ac:spMkLst>
            <pc:docMk/>
            <pc:sldMk cId="3722485430" sldId="256"/>
            <ac:spMk id="9" creationId="{B4806B43-0EAD-FEDC-DB92-625015011BA2}"/>
          </ac:spMkLst>
        </pc:spChg>
        <pc:spChg chg="add del">
          <ac:chgData name="Paola  Mazzoglio" userId="6ea9a3f6-9828-478e-bbde-91aef9641790" providerId="ADAL" clId="{8DCDC535-BBD2-4A86-AF9B-045EFF5B7DC3}" dt="2024-01-17T20:41:13.043" v="609" actId="478"/>
          <ac:spMkLst>
            <pc:docMk/>
            <pc:sldMk cId="3722485430" sldId="256"/>
            <ac:spMk id="10" creationId="{7609C83B-D8E5-BCA0-1373-51D09900A00B}"/>
          </ac:spMkLst>
        </pc:spChg>
        <pc:spChg chg="add mod">
          <ac:chgData name="Paola  Mazzoglio" userId="6ea9a3f6-9828-478e-bbde-91aef9641790" providerId="ADAL" clId="{8DCDC535-BBD2-4A86-AF9B-045EFF5B7DC3}" dt="2024-01-17T20:42:12.618" v="623" actId="20577"/>
          <ac:spMkLst>
            <pc:docMk/>
            <pc:sldMk cId="3722485430" sldId="256"/>
            <ac:spMk id="12" creationId="{BE6B2481-1F5F-B50C-8B92-5250090A2633}"/>
          </ac:spMkLst>
        </pc:spChg>
        <pc:spChg chg="add mod">
          <ac:chgData name="Paola  Mazzoglio" userId="6ea9a3f6-9828-478e-bbde-91aef9641790" providerId="ADAL" clId="{8DCDC535-BBD2-4A86-AF9B-045EFF5B7DC3}" dt="2024-01-17T20:44:35.589" v="677" actId="1076"/>
          <ac:spMkLst>
            <pc:docMk/>
            <pc:sldMk cId="3722485430" sldId="256"/>
            <ac:spMk id="13" creationId="{4EB57664-95E0-2B92-2367-F491605E3D64}"/>
          </ac:spMkLst>
        </pc:spChg>
        <pc:spChg chg="add mod">
          <ac:chgData name="Paola  Mazzoglio" userId="6ea9a3f6-9828-478e-bbde-91aef9641790" providerId="ADAL" clId="{8DCDC535-BBD2-4A86-AF9B-045EFF5B7DC3}" dt="2024-01-17T20:46:09.452" v="738" actId="1076"/>
          <ac:spMkLst>
            <pc:docMk/>
            <pc:sldMk cId="3722485430" sldId="256"/>
            <ac:spMk id="18" creationId="{87D48A8D-7AC9-602C-484D-A1EFCC8DC0F8}"/>
          </ac:spMkLst>
        </pc:spChg>
        <pc:spChg chg="mod">
          <ac:chgData name="Paola  Mazzoglio" userId="6ea9a3f6-9828-478e-bbde-91aef9641790" providerId="ADAL" clId="{8DCDC535-BBD2-4A86-AF9B-045EFF5B7DC3}" dt="2024-01-17T20:38:29.376" v="559" actId="255"/>
          <ac:spMkLst>
            <pc:docMk/>
            <pc:sldMk cId="3722485430" sldId="256"/>
            <ac:spMk id="19" creationId="{416186C7-341C-16A3-65D1-AC1841A44C52}"/>
          </ac:spMkLst>
        </pc:spChg>
        <pc:picChg chg="mod">
          <ac:chgData name="Paola  Mazzoglio" userId="6ea9a3f6-9828-478e-bbde-91aef9641790" providerId="ADAL" clId="{8DCDC535-BBD2-4A86-AF9B-045EFF5B7DC3}" dt="2024-01-17T20:27:19.598" v="151" actId="1038"/>
          <ac:picMkLst>
            <pc:docMk/>
            <pc:sldMk cId="3722485430" sldId="256"/>
            <ac:picMk id="4" creationId="{1B0C16FE-7F4E-A979-46B6-1A7F2A9E0EE0}"/>
          </ac:picMkLst>
        </pc:picChg>
        <pc:picChg chg="mod">
          <ac:chgData name="Paola  Mazzoglio" userId="6ea9a3f6-9828-478e-bbde-91aef9641790" providerId="ADAL" clId="{8DCDC535-BBD2-4A86-AF9B-045EFF5B7DC3}" dt="2024-01-17T20:27:14.416" v="136" actId="1036"/>
          <ac:picMkLst>
            <pc:docMk/>
            <pc:sldMk cId="3722485430" sldId="256"/>
            <ac:picMk id="7" creationId="{A83EE1B5-CE57-CF30-9F3B-C90BF602FB75}"/>
          </ac:picMkLst>
        </pc:picChg>
        <pc:picChg chg="add mod">
          <ac:chgData name="Paola  Mazzoglio" userId="6ea9a3f6-9828-478e-bbde-91aef9641790" providerId="ADAL" clId="{8DCDC535-BBD2-4A86-AF9B-045EFF5B7DC3}" dt="2024-01-17T20:45:37.848" v="685" actId="1076"/>
          <ac:picMkLst>
            <pc:docMk/>
            <pc:sldMk cId="3722485430" sldId="256"/>
            <ac:picMk id="16" creationId="{E1A30136-F0F5-4167-112F-ECE7E3D54E50}"/>
          </ac:picMkLst>
        </pc:picChg>
        <pc:picChg chg="mod">
          <ac:chgData name="Paola  Mazzoglio" userId="6ea9a3f6-9828-478e-bbde-91aef9641790" providerId="ADAL" clId="{8DCDC535-BBD2-4A86-AF9B-045EFF5B7DC3}" dt="2024-01-17T20:27:26.173" v="162" actId="1037"/>
          <ac:picMkLst>
            <pc:docMk/>
            <pc:sldMk cId="3722485430" sldId="256"/>
            <ac:picMk id="17" creationId="{AB451FC0-3E91-38C4-F453-B762A61AD080}"/>
          </ac:picMkLst>
        </pc:picChg>
        <pc:picChg chg="mod">
          <ac:chgData name="Paola  Mazzoglio" userId="6ea9a3f6-9828-478e-bbde-91aef9641790" providerId="ADAL" clId="{8DCDC535-BBD2-4A86-AF9B-045EFF5B7DC3}" dt="2024-01-17T20:27:30.032" v="173" actId="1037"/>
          <ac:picMkLst>
            <pc:docMk/>
            <pc:sldMk cId="3722485430" sldId="256"/>
            <ac:picMk id="1028" creationId="{FA79B6D2-5031-0C10-FE35-81CA2D524673}"/>
          </ac:picMkLst>
        </pc:picChg>
        <pc:cxnChg chg="add mod">
          <ac:chgData name="Paola  Mazzoglio" userId="6ea9a3f6-9828-478e-bbde-91aef9641790" providerId="ADAL" clId="{8DCDC535-BBD2-4A86-AF9B-045EFF5B7DC3}" dt="2024-01-17T20:44:44.928" v="679" actId="208"/>
          <ac:cxnSpMkLst>
            <pc:docMk/>
            <pc:sldMk cId="3722485430" sldId="256"/>
            <ac:cxnSpMk id="15" creationId="{0779CF76-405D-C6DA-F23A-E2DC899813BB}"/>
          </ac:cxnSpMkLst>
        </pc:cxnChg>
        <pc:cxnChg chg="add mod">
          <ac:chgData name="Paola  Mazzoglio" userId="6ea9a3f6-9828-478e-bbde-91aef9641790" providerId="ADAL" clId="{8DCDC535-BBD2-4A86-AF9B-045EFF5B7DC3}" dt="2024-01-17T20:46:17.557" v="740" actId="208"/>
          <ac:cxnSpMkLst>
            <pc:docMk/>
            <pc:sldMk cId="3722485430" sldId="256"/>
            <ac:cxnSpMk id="21" creationId="{CD25B1DB-63B6-732D-8DB7-BC147052B4AA}"/>
          </ac:cxnSpMkLst>
        </pc:cxnChg>
      </pc:sldChg>
    </pc:docChg>
  </pc:docChgLst>
  <pc:docChgLst>
    <pc:chgData name="Paola  Mazzoglio" userId="S::paola.mazzoglio@polito.it::6ea9a3f6-9828-478e-bbde-91aef9641790" providerId="AD" clId="Web-{702715FC-0534-E0C8-406D-18A8287D9E09}"/>
    <pc:docChg chg="modSld">
      <pc:chgData name="Paola  Mazzoglio" userId="S::paola.mazzoglio@polito.it::6ea9a3f6-9828-478e-bbde-91aef9641790" providerId="AD" clId="Web-{702715FC-0534-E0C8-406D-18A8287D9E09}" dt="2024-01-19T11:32:25.441" v="0" actId="20577"/>
      <pc:docMkLst>
        <pc:docMk/>
      </pc:docMkLst>
      <pc:sldChg chg="modSp">
        <pc:chgData name="Paola  Mazzoglio" userId="S::paola.mazzoglio@polito.it::6ea9a3f6-9828-478e-bbde-91aef9641790" providerId="AD" clId="Web-{702715FC-0534-E0C8-406D-18A8287D9E09}" dt="2024-01-19T11:32:25.441" v="0" actId="20577"/>
        <pc:sldMkLst>
          <pc:docMk/>
          <pc:sldMk cId="3722485430" sldId="256"/>
        </pc:sldMkLst>
        <pc:spChg chg="mod">
          <ac:chgData name="Paola  Mazzoglio" userId="S::paola.mazzoglio@polito.it::6ea9a3f6-9828-478e-bbde-91aef9641790" providerId="AD" clId="Web-{702715FC-0534-E0C8-406D-18A8287D9E09}" dt="2024-01-19T11:32:25.441" v="0" actId="20577"/>
          <ac:spMkLst>
            <pc:docMk/>
            <pc:sldMk cId="3722485430" sldId="256"/>
            <ac:spMk id="19" creationId="{416186C7-341C-16A3-65D1-AC1841A44C52}"/>
          </ac:spMkLst>
        </pc:spChg>
      </pc:sldChg>
    </pc:docChg>
  </pc:docChgLst>
  <pc:docChgLst>
    <pc:chgData name="Paola  Mazzoglio" userId="6ea9a3f6-9828-478e-bbde-91aef9641790" providerId="ADAL" clId="{4257ABED-4C06-4CF3-B2BF-04BB8418209B}"/>
    <pc:docChg chg="undo custSel modSld">
      <pc:chgData name="Paola  Mazzoglio" userId="6ea9a3f6-9828-478e-bbde-91aef9641790" providerId="ADAL" clId="{4257ABED-4C06-4CF3-B2BF-04BB8418209B}" dt="2024-01-19T16:54:47.440" v="63" actId="20577"/>
      <pc:docMkLst>
        <pc:docMk/>
      </pc:docMkLst>
      <pc:sldChg chg="delSp modSp mod">
        <pc:chgData name="Paola  Mazzoglio" userId="6ea9a3f6-9828-478e-bbde-91aef9641790" providerId="ADAL" clId="{4257ABED-4C06-4CF3-B2BF-04BB8418209B}" dt="2024-01-19T16:54:47.440" v="63" actId="20577"/>
        <pc:sldMkLst>
          <pc:docMk/>
          <pc:sldMk cId="3722485430" sldId="256"/>
        </pc:sldMkLst>
        <pc:spChg chg="mod">
          <ac:chgData name="Paola  Mazzoglio" userId="6ea9a3f6-9828-478e-bbde-91aef9641790" providerId="ADAL" clId="{4257ABED-4C06-4CF3-B2BF-04BB8418209B}" dt="2024-01-19T16:53:26.701" v="20" actId="6549"/>
          <ac:spMkLst>
            <pc:docMk/>
            <pc:sldMk cId="3722485430" sldId="256"/>
            <ac:spMk id="3" creationId="{3E97F976-E01B-F10B-0163-5BC3585C350E}"/>
          </ac:spMkLst>
        </pc:spChg>
        <pc:spChg chg="mod">
          <ac:chgData name="Paola  Mazzoglio" userId="6ea9a3f6-9828-478e-bbde-91aef9641790" providerId="ADAL" clId="{4257ABED-4C06-4CF3-B2BF-04BB8418209B}" dt="2024-01-19T16:52:43.937" v="15" actId="14100"/>
          <ac:spMkLst>
            <pc:docMk/>
            <pc:sldMk cId="3722485430" sldId="256"/>
            <ac:spMk id="11" creationId="{C077385A-894D-5886-1E27-22DE23D4A00F}"/>
          </ac:spMkLst>
        </pc:spChg>
        <pc:spChg chg="del">
          <ac:chgData name="Paola  Mazzoglio" userId="6ea9a3f6-9828-478e-bbde-91aef9641790" providerId="ADAL" clId="{4257ABED-4C06-4CF3-B2BF-04BB8418209B}" dt="2024-01-19T16:52:18.591" v="12" actId="478"/>
          <ac:spMkLst>
            <pc:docMk/>
            <pc:sldMk cId="3722485430" sldId="256"/>
            <ac:spMk id="12" creationId="{0F846A1E-D36A-7AB3-9432-CE2075CFFB51}"/>
          </ac:spMkLst>
        </pc:spChg>
        <pc:spChg chg="mod">
          <ac:chgData name="Paola  Mazzoglio" userId="6ea9a3f6-9828-478e-bbde-91aef9641790" providerId="ADAL" clId="{4257ABED-4C06-4CF3-B2BF-04BB8418209B}" dt="2024-01-19T16:54:47.440" v="63" actId="20577"/>
          <ac:spMkLst>
            <pc:docMk/>
            <pc:sldMk cId="3722485430" sldId="256"/>
            <ac:spMk id="17" creationId="{5173AC37-217B-CD16-4AA6-D6D6715BFD13}"/>
          </ac:spMkLst>
        </pc:spChg>
        <pc:cxnChg chg="mod">
          <ac:chgData name="Paola  Mazzoglio" userId="6ea9a3f6-9828-478e-bbde-91aef9641790" providerId="ADAL" clId="{4257ABED-4C06-4CF3-B2BF-04BB8418209B}" dt="2024-01-19T16:53:34.351" v="21" actId="14100"/>
          <ac:cxnSpMkLst>
            <pc:docMk/>
            <pc:sldMk cId="3722485430" sldId="256"/>
            <ac:cxnSpMk id="15" creationId="{0779CF76-405D-C6DA-F23A-E2DC899813BB}"/>
          </ac:cxnSpMkLst>
        </pc:cxnChg>
        <pc:cxnChg chg="mod">
          <ac:chgData name="Paola  Mazzoglio" userId="6ea9a3f6-9828-478e-bbde-91aef9641790" providerId="ADAL" clId="{4257ABED-4C06-4CF3-B2BF-04BB8418209B}" dt="2024-01-19T16:52:58.889" v="17" actId="14100"/>
          <ac:cxnSpMkLst>
            <pc:docMk/>
            <pc:sldMk cId="3722485430" sldId="256"/>
            <ac:cxnSpMk id="21" creationId="{CD25B1DB-63B6-732D-8DB7-BC147052B4AA}"/>
          </ac:cxnSpMkLst>
        </pc:cxnChg>
      </pc:sldChg>
    </pc:docChg>
  </pc:docChgLst>
  <pc:docChgLst>
    <pc:chgData name="marta" userId="S::marta_serotonina.agency#ext#@politoit.onmicrosoft.com::e9afa221-fdca-4960-8e48-61d02cb50a00" providerId="AD" clId="Web-{F81FACA0-C968-49C7-A4D4-C902FF428C9D}"/>
    <pc:docChg chg="modSld">
      <pc:chgData name="marta" userId="S::marta_serotonina.agency#ext#@politoit.onmicrosoft.com::e9afa221-fdca-4960-8e48-61d02cb50a00" providerId="AD" clId="Web-{F81FACA0-C968-49C7-A4D4-C902FF428C9D}" dt="2024-01-19T11:25:38.347" v="285" actId="14100"/>
      <pc:docMkLst>
        <pc:docMk/>
      </pc:docMkLst>
      <pc:sldChg chg="addSp delSp modSp">
        <pc:chgData name="marta" userId="S::marta_serotonina.agency#ext#@politoit.onmicrosoft.com::e9afa221-fdca-4960-8e48-61d02cb50a00" providerId="AD" clId="Web-{F81FACA0-C968-49C7-A4D4-C902FF428C9D}" dt="2024-01-19T11:25:38.347" v="285" actId="14100"/>
        <pc:sldMkLst>
          <pc:docMk/>
          <pc:sldMk cId="3722485430" sldId="256"/>
        </pc:sldMkLst>
        <pc:spChg chg="mod">
          <ac:chgData name="marta" userId="S::marta_serotonina.agency#ext#@politoit.onmicrosoft.com::e9afa221-fdca-4960-8e48-61d02cb50a00" providerId="AD" clId="Web-{F81FACA0-C968-49C7-A4D4-C902FF428C9D}" dt="2024-01-19T11:15:55.639" v="148" actId="14100"/>
          <ac:spMkLst>
            <pc:docMk/>
            <pc:sldMk cId="3722485430" sldId="256"/>
            <ac:spMk id="8" creationId="{9A263B13-547B-626B-7EC4-169808D6CB7F}"/>
          </ac:spMkLst>
        </pc:spChg>
        <pc:spChg chg="mod">
          <ac:chgData name="marta" userId="S::marta_serotonina.agency#ext#@politoit.onmicrosoft.com::e9afa221-fdca-4960-8e48-61d02cb50a00" providerId="AD" clId="Web-{F81FACA0-C968-49C7-A4D4-C902FF428C9D}" dt="2024-01-19T11:18:48.614" v="185" actId="1076"/>
          <ac:spMkLst>
            <pc:docMk/>
            <pc:sldMk cId="3722485430" sldId="256"/>
            <ac:spMk id="9" creationId="{B4806B43-0EAD-FEDC-DB92-625015011BA2}"/>
          </ac:spMkLst>
        </pc:spChg>
        <pc:spChg chg="mod">
          <ac:chgData name="marta" userId="S::marta_serotonina.agency#ext#@politoit.onmicrosoft.com::e9afa221-fdca-4960-8e48-61d02cb50a00" providerId="AD" clId="Web-{F81FACA0-C968-49C7-A4D4-C902FF428C9D}" dt="2024-01-19T11:18:48.614" v="184" actId="1076"/>
          <ac:spMkLst>
            <pc:docMk/>
            <pc:sldMk cId="3722485430" sldId="256"/>
            <ac:spMk id="11" creationId="{C077385A-894D-5886-1E27-22DE23D4A00F}"/>
          </ac:spMkLst>
        </pc:spChg>
        <pc:spChg chg="mod">
          <ac:chgData name="marta" userId="S::marta_serotonina.agency#ext#@politoit.onmicrosoft.com::e9afa221-fdca-4960-8e48-61d02cb50a00" providerId="AD" clId="Web-{F81FACA0-C968-49C7-A4D4-C902FF428C9D}" dt="2024-01-19T11:08:27.874" v="62" actId="14100"/>
          <ac:spMkLst>
            <pc:docMk/>
            <pc:sldMk cId="3722485430" sldId="256"/>
            <ac:spMk id="12" creationId="{0F846A1E-D36A-7AB3-9432-CE2075CFFB51}"/>
          </ac:spMkLst>
        </pc:spChg>
        <pc:spChg chg="mod">
          <ac:chgData name="marta" userId="S::marta_serotonina.agency#ext#@politoit.onmicrosoft.com::e9afa221-fdca-4960-8e48-61d02cb50a00" providerId="AD" clId="Web-{F81FACA0-C968-49C7-A4D4-C902FF428C9D}" dt="2024-01-19T11:25:01.065" v="279" actId="1076"/>
          <ac:spMkLst>
            <pc:docMk/>
            <pc:sldMk cId="3722485430" sldId="256"/>
            <ac:spMk id="13" creationId="{4EB57664-95E0-2B92-2367-F491605E3D64}"/>
          </ac:spMkLst>
        </pc:spChg>
        <pc:spChg chg="add mod">
          <ac:chgData name="marta" userId="S::marta_serotonina.agency#ext#@politoit.onmicrosoft.com::e9afa221-fdca-4960-8e48-61d02cb50a00" providerId="AD" clId="Web-{F81FACA0-C968-49C7-A4D4-C902FF428C9D}" dt="2024-01-19T11:24:51.471" v="277"/>
          <ac:spMkLst>
            <pc:docMk/>
            <pc:sldMk cId="3722485430" sldId="256"/>
            <ac:spMk id="17" creationId="{5173AC37-217B-CD16-4AA6-D6D6715BFD13}"/>
          </ac:spMkLst>
        </pc:spChg>
        <pc:spChg chg="mod">
          <ac:chgData name="marta" userId="S::marta_serotonina.agency#ext#@politoit.onmicrosoft.com::e9afa221-fdca-4960-8e48-61d02cb50a00" providerId="AD" clId="Web-{F81FACA0-C968-49C7-A4D4-C902FF428C9D}" dt="2024-01-19T11:25:22.847" v="281" actId="1076"/>
          <ac:spMkLst>
            <pc:docMk/>
            <pc:sldMk cId="3722485430" sldId="256"/>
            <ac:spMk id="18" creationId="{87D48A8D-7AC9-602C-484D-A1EFCC8DC0F8}"/>
          </ac:spMkLst>
        </pc:spChg>
        <pc:spChg chg="mod">
          <ac:chgData name="marta" userId="S::marta_serotonina.agency#ext#@politoit.onmicrosoft.com::e9afa221-fdca-4960-8e48-61d02cb50a00" providerId="AD" clId="Web-{F81FACA0-C968-49C7-A4D4-C902FF428C9D}" dt="2024-01-19T11:19:14.787" v="189" actId="1076"/>
          <ac:spMkLst>
            <pc:docMk/>
            <pc:sldMk cId="3722485430" sldId="256"/>
            <ac:spMk id="19" creationId="{416186C7-341C-16A3-65D1-AC1841A44C52}"/>
          </ac:spMkLst>
        </pc:spChg>
        <pc:grpChg chg="add">
          <ac:chgData name="marta" userId="S::marta_serotonina.agency#ext#@politoit.onmicrosoft.com::e9afa221-fdca-4960-8e48-61d02cb50a00" providerId="AD" clId="Web-{F81FACA0-C968-49C7-A4D4-C902FF428C9D}" dt="2024-01-19T11:21:53.371" v="265"/>
          <ac:grpSpMkLst>
            <pc:docMk/>
            <pc:sldMk cId="3722485430" sldId="256"/>
            <ac:grpSpMk id="20" creationId="{02FC826F-DA4C-04CE-7D7E-2F350C20350E}"/>
          </ac:grpSpMkLst>
        </pc:grpChg>
        <pc:grpChg chg="add del">
          <ac:chgData name="marta" userId="S::marta_serotonina.agency#ext#@politoit.onmicrosoft.com::e9afa221-fdca-4960-8e48-61d02cb50a00" providerId="AD" clId="Web-{F81FACA0-C968-49C7-A4D4-C902FF428C9D}" dt="2024-01-19T11:23:45.375" v="267"/>
          <ac:grpSpMkLst>
            <pc:docMk/>
            <pc:sldMk cId="3722485430" sldId="256"/>
            <ac:grpSpMk id="22" creationId="{79EC5A74-2D0F-8DF8-DBBC-B99B39949C98}"/>
          </ac:grpSpMkLst>
        </pc:grpChg>
        <pc:grpChg chg="add">
          <ac:chgData name="marta" userId="S::marta_serotonina.agency#ext#@politoit.onmicrosoft.com::e9afa221-fdca-4960-8e48-61d02cb50a00" providerId="AD" clId="Web-{F81FACA0-C968-49C7-A4D4-C902FF428C9D}" dt="2024-01-19T11:23:54.515" v="268"/>
          <ac:grpSpMkLst>
            <pc:docMk/>
            <pc:sldMk cId="3722485430" sldId="256"/>
            <ac:grpSpMk id="23" creationId="{F34CB569-AE7B-2CA7-6B49-C56077CB1290}"/>
          </ac:grpSpMkLst>
        </pc:grpChg>
        <pc:picChg chg="add del mod">
          <ac:chgData name="marta" userId="S::marta_serotonina.agency#ext#@politoit.onmicrosoft.com::e9afa221-fdca-4960-8e48-61d02cb50a00" providerId="AD" clId="Web-{F81FACA0-C968-49C7-A4D4-C902FF428C9D}" dt="2024-01-19T11:12:00.491" v="90"/>
          <ac:picMkLst>
            <pc:docMk/>
            <pc:sldMk cId="3722485430" sldId="256"/>
            <ac:picMk id="2" creationId="{99D17442-CA2C-25D4-C831-1B133C895698}"/>
          </ac:picMkLst>
        </pc:picChg>
        <pc:picChg chg="add mod topLvl modCrop">
          <ac:chgData name="marta" userId="S::marta_serotonina.agency#ext#@politoit.onmicrosoft.com::e9afa221-fdca-4960-8e48-61d02cb50a00" providerId="AD" clId="Web-{F81FACA0-C968-49C7-A4D4-C902FF428C9D}" dt="2024-01-19T11:23:45.375" v="267"/>
          <ac:picMkLst>
            <pc:docMk/>
            <pc:sldMk cId="3722485430" sldId="256"/>
            <ac:picMk id="5" creationId="{980E0FC7-1E3F-4679-9452-35FD58EB57EB}"/>
          </ac:picMkLst>
        </pc:picChg>
        <pc:picChg chg="add mod topLvl">
          <ac:chgData name="marta" userId="S::marta_serotonina.agency#ext#@politoit.onmicrosoft.com::e9afa221-fdca-4960-8e48-61d02cb50a00" providerId="AD" clId="Web-{F81FACA0-C968-49C7-A4D4-C902FF428C9D}" dt="2024-01-19T11:23:45.375" v="267"/>
          <ac:picMkLst>
            <pc:docMk/>
            <pc:sldMk cId="3722485430" sldId="256"/>
            <ac:picMk id="6" creationId="{8E1A0F7E-E561-F2CE-26DA-A0B4B0470E32}"/>
          </ac:picMkLst>
        </pc:picChg>
        <pc:picChg chg="mod">
          <ac:chgData name="marta" userId="S::marta_serotonina.agency#ext#@politoit.onmicrosoft.com::e9afa221-fdca-4960-8e48-61d02cb50a00" providerId="AD" clId="Web-{F81FACA0-C968-49C7-A4D4-C902FF428C9D}" dt="2024-01-19T11:17:37.721" v="174" actId="1076"/>
          <ac:picMkLst>
            <pc:docMk/>
            <pc:sldMk cId="3722485430" sldId="256"/>
            <ac:picMk id="10" creationId="{7AB0C298-EC35-5B9C-6BDA-2FFF02A3F378}"/>
          </ac:picMkLst>
        </pc:picChg>
        <pc:picChg chg="del">
          <ac:chgData name="marta" userId="S::marta_serotonina.agency#ext#@politoit.onmicrosoft.com::e9afa221-fdca-4960-8e48-61d02cb50a00" providerId="AD" clId="Web-{F81FACA0-C968-49C7-A4D4-C902FF428C9D}" dt="2024-01-19T11:02:50.518" v="13"/>
          <ac:picMkLst>
            <pc:docMk/>
            <pc:sldMk cId="3722485430" sldId="256"/>
            <ac:picMk id="14" creationId="{AAD94FF2-FFAC-6ADF-3C43-CB459FDD7478}"/>
          </ac:picMkLst>
        </pc:picChg>
        <pc:picChg chg="mod">
          <ac:chgData name="marta" userId="S::marta_serotonina.agency#ext#@politoit.onmicrosoft.com::e9afa221-fdca-4960-8e48-61d02cb50a00" providerId="AD" clId="Web-{F81FACA0-C968-49C7-A4D4-C902FF428C9D}" dt="2024-01-19T11:18:51.896" v="186" actId="1076"/>
          <ac:picMkLst>
            <pc:docMk/>
            <pc:sldMk cId="3722485430" sldId="256"/>
            <ac:picMk id="16" creationId="{E1A30136-F0F5-4167-112F-ECE7E3D54E50}"/>
          </ac:picMkLst>
        </pc:picChg>
        <pc:cxnChg chg="mod">
          <ac:chgData name="marta" userId="S::marta_serotonina.agency#ext#@politoit.onmicrosoft.com::e9afa221-fdca-4960-8e48-61d02cb50a00" providerId="AD" clId="Web-{F81FACA0-C968-49C7-A4D4-C902FF428C9D}" dt="2024-01-19T11:25:32.003" v="283" actId="14100"/>
          <ac:cxnSpMkLst>
            <pc:docMk/>
            <pc:sldMk cId="3722485430" sldId="256"/>
            <ac:cxnSpMk id="15" creationId="{0779CF76-405D-C6DA-F23A-E2DC899813BB}"/>
          </ac:cxnSpMkLst>
        </pc:cxnChg>
        <pc:cxnChg chg="mod">
          <ac:chgData name="marta" userId="S::marta_serotonina.agency#ext#@politoit.onmicrosoft.com::e9afa221-fdca-4960-8e48-61d02cb50a00" providerId="AD" clId="Web-{F81FACA0-C968-49C7-A4D4-C902FF428C9D}" dt="2024-01-19T11:25:38.347" v="285" actId="14100"/>
          <ac:cxnSpMkLst>
            <pc:docMk/>
            <pc:sldMk cId="3722485430" sldId="256"/>
            <ac:cxnSpMk id="21" creationId="{CD25B1DB-63B6-732D-8DB7-BC147052B4AA}"/>
          </ac:cxnSpMkLst>
        </pc:cxnChg>
      </pc:sldChg>
    </pc:docChg>
  </pc:docChgLst>
  <pc:docChgLst>
    <pc:chgData name="Paola  Mazzoglio" userId="S::paola.mazzoglio@polito.it::6ea9a3f6-9828-478e-bbde-91aef9641790" providerId="AD" clId="Web-{276B71E4-3665-04CD-A0E6-B0284A69AD93}"/>
    <pc:docChg chg="modSld">
      <pc:chgData name="Paola  Mazzoglio" userId="S::paola.mazzoglio@polito.it::6ea9a3f6-9828-478e-bbde-91aef9641790" providerId="AD" clId="Web-{276B71E4-3665-04CD-A0E6-B0284A69AD93}" dt="2024-01-17T20:51:03.899" v="1" actId="1076"/>
      <pc:docMkLst>
        <pc:docMk/>
      </pc:docMkLst>
      <pc:sldChg chg="modSp">
        <pc:chgData name="Paola  Mazzoglio" userId="S::paola.mazzoglio@polito.it::6ea9a3f6-9828-478e-bbde-91aef9641790" providerId="AD" clId="Web-{276B71E4-3665-04CD-A0E6-B0284A69AD93}" dt="2024-01-17T20:51:03.899" v="1" actId="1076"/>
        <pc:sldMkLst>
          <pc:docMk/>
          <pc:sldMk cId="3722485430" sldId="256"/>
        </pc:sldMkLst>
        <pc:picChg chg="mod">
          <ac:chgData name="Paola  Mazzoglio" userId="S::paola.mazzoglio@polito.it::6ea9a3f6-9828-478e-bbde-91aef9641790" providerId="AD" clId="Web-{276B71E4-3665-04CD-A0E6-B0284A69AD93}" dt="2024-01-17T20:51:03.899" v="1" actId="1076"/>
          <ac:picMkLst>
            <pc:docMk/>
            <pc:sldMk cId="3722485430" sldId="256"/>
            <ac:picMk id="4" creationId="{1B0C16FE-7F4E-A979-46B6-1A7F2A9E0EE0}"/>
          </ac:picMkLst>
        </pc:picChg>
        <pc:picChg chg="mod">
          <ac:chgData name="Paola  Mazzoglio" userId="S::paola.mazzoglio@polito.it::6ea9a3f6-9828-478e-bbde-91aef9641790" providerId="AD" clId="Web-{276B71E4-3665-04CD-A0E6-B0284A69AD93}" dt="2024-01-17T20:51:01.164" v="0" actId="1076"/>
          <ac:picMkLst>
            <pc:docMk/>
            <pc:sldMk cId="3722485430" sldId="256"/>
            <ac:picMk id="1028" creationId="{FA79B6D2-5031-0C10-FE35-81CA2D524673}"/>
          </ac:picMkLst>
        </pc:picChg>
      </pc:sldChg>
    </pc:docChg>
  </pc:docChgLst>
  <pc:docChgLst>
    <pc:chgData name="marta" userId="S::marta_serotonina.agency#ext#@politoit.onmicrosoft.com::e9afa221-fdca-4960-8e48-61d02cb50a00" providerId="AD" clId="Web-{C1E7E247-95D6-4BE7-8440-40D19CBFA168}"/>
    <pc:docChg chg="modSld">
      <pc:chgData name="marta" userId="S::marta_serotonina.agency#ext#@politoit.onmicrosoft.com::e9afa221-fdca-4960-8e48-61d02cb50a00" providerId="AD" clId="Web-{C1E7E247-95D6-4BE7-8440-40D19CBFA168}" dt="2024-01-19T11:27:31.723" v="2" actId="1076"/>
      <pc:docMkLst>
        <pc:docMk/>
      </pc:docMkLst>
      <pc:sldChg chg="modSp">
        <pc:chgData name="marta" userId="S::marta_serotonina.agency#ext#@politoit.onmicrosoft.com::e9afa221-fdca-4960-8e48-61d02cb50a00" providerId="AD" clId="Web-{C1E7E247-95D6-4BE7-8440-40D19CBFA168}" dt="2024-01-19T11:27:31.723" v="2" actId="1076"/>
        <pc:sldMkLst>
          <pc:docMk/>
          <pc:sldMk cId="3722485430" sldId="256"/>
        </pc:sldMkLst>
        <pc:picChg chg="mod">
          <ac:chgData name="marta" userId="S::marta_serotonina.agency#ext#@politoit.onmicrosoft.com::e9afa221-fdca-4960-8e48-61d02cb50a00" providerId="AD" clId="Web-{C1E7E247-95D6-4BE7-8440-40D19CBFA168}" dt="2024-01-19T11:27:31.692" v="1" actId="1076"/>
          <ac:picMkLst>
            <pc:docMk/>
            <pc:sldMk cId="3722485430" sldId="256"/>
            <ac:picMk id="4" creationId="{1B0C16FE-7F4E-A979-46B6-1A7F2A9E0EE0}"/>
          </ac:picMkLst>
        </pc:picChg>
        <pc:picChg chg="mod">
          <ac:chgData name="marta" userId="S::marta_serotonina.agency#ext#@politoit.onmicrosoft.com::e9afa221-fdca-4960-8e48-61d02cb50a00" providerId="AD" clId="Web-{C1E7E247-95D6-4BE7-8440-40D19CBFA168}" dt="2024-01-19T11:27:31.723" v="2" actId="1076"/>
          <ac:picMkLst>
            <pc:docMk/>
            <pc:sldMk cId="3722485430" sldId="256"/>
            <ac:picMk id="7" creationId="{A83EE1B5-CE57-CF30-9F3B-C90BF602FB75}"/>
          </ac:picMkLst>
        </pc:picChg>
        <pc:picChg chg="mod">
          <ac:chgData name="marta" userId="S::marta_serotonina.agency#ext#@politoit.onmicrosoft.com::e9afa221-fdca-4960-8e48-61d02cb50a00" providerId="AD" clId="Web-{C1E7E247-95D6-4BE7-8440-40D19CBFA168}" dt="2024-01-19T11:27:31.660" v="0" actId="1076"/>
          <ac:picMkLst>
            <pc:docMk/>
            <pc:sldMk cId="3722485430" sldId="256"/>
            <ac:picMk id="1028" creationId="{FA79B6D2-5031-0C10-FE35-81CA2D524673}"/>
          </ac:picMkLst>
        </pc:picChg>
      </pc:sldChg>
    </pc:docChg>
  </pc:docChgLst>
  <pc:docChgLst>
    <pc:chgData name="marta" userId="S::marta_serotonina.agency#ext#@politoit.onmicrosoft.com::e9afa221-fdca-4960-8e48-61d02cb50a00" providerId="AD" clId="Web-{2620C6E1-0A84-4C9A-B506-C1AB79B5E855}"/>
    <pc:docChg chg="modSld">
      <pc:chgData name="marta" userId="S::marta_serotonina.agency#ext#@politoit.onmicrosoft.com::e9afa221-fdca-4960-8e48-61d02cb50a00" providerId="AD" clId="Web-{2620C6E1-0A84-4C9A-B506-C1AB79B5E855}" dt="2024-01-19T10:59:36.628" v="83"/>
      <pc:docMkLst>
        <pc:docMk/>
      </pc:docMkLst>
      <pc:sldChg chg="addSp delSp modSp">
        <pc:chgData name="marta" userId="S::marta_serotonina.agency#ext#@politoit.onmicrosoft.com::e9afa221-fdca-4960-8e48-61d02cb50a00" providerId="AD" clId="Web-{2620C6E1-0A84-4C9A-B506-C1AB79B5E855}" dt="2024-01-19T10:59:36.628" v="83"/>
        <pc:sldMkLst>
          <pc:docMk/>
          <pc:sldMk cId="3722485430" sldId="256"/>
        </pc:sldMkLst>
        <pc:spChg chg="del">
          <ac:chgData name="marta" userId="S::marta_serotonina.agency#ext#@politoit.onmicrosoft.com::e9afa221-fdca-4960-8e48-61d02cb50a00" providerId="AD" clId="Web-{2620C6E1-0A84-4C9A-B506-C1AB79B5E855}" dt="2024-01-19T10:56:21.240" v="54"/>
          <ac:spMkLst>
            <pc:docMk/>
            <pc:sldMk cId="3722485430" sldId="256"/>
            <ac:spMk id="2" creationId="{FDC9D2FE-06A4-2C26-22FE-65A6F4B38BA9}"/>
          </ac:spMkLst>
        </pc:spChg>
        <pc:spChg chg="mod">
          <ac:chgData name="marta" userId="S::marta_serotonina.agency#ext#@politoit.onmicrosoft.com::e9afa221-fdca-4960-8e48-61d02cb50a00" providerId="AD" clId="Web-{2620C6E1-0A84-4C9A-B506-C1AB79B5E855}" dt="2024-01-19T10:57:50.636" v="73" actId="1076"/>
          <ac:spMkLst>
            <pc:docMk/>
            <pc:sldMk cId="3722485430" sldId="256"/>
            <ac:spMk id="3" creationId="{3E97F976-E01B-F10B-0163-5BC3585C350E}"/>
          </ac:spMkLst>
        </pc:spChg>
        <pc:spChg chg="del">
          <ac:chgData name="marta" userId="S::marta_serotonina.agency#ext#@politoit.onmicrosoft.com::e9afa221-fdca-4960-8e48-61d02cb50a00" providerId="AD" clId="Web-{2620C6E1-0A84-4C9A-B506-C1AB79B5E855}" dt="2024-01-19T10:52:22.582" v="0"/>
          <ac:spMkLst>
            <pc:docMk/>
            <pc:sldMk cId="3722485430" sldId="256"/>
            <ac:spMk id="5" creationId="{F596E5CD-F902-E770-8DD9-A6C6AD515127}"/>
          </ac:spMkLst>
        </pc:spChg>
        <pc:spChg chg="mod">
          <ac:chgData name="marta" userId="S::marta_serotonina.agency#ext#@politoit.onmicrosoft.com::e9afa221-fdca-4960-8e48-61d02cb50a00" providerId="AD" clId="Web-{2620C6E1-0A84-4C9A-B506-C1AB79B5E855}" dt="2024-01-19T10:55:24.095" v="43" actId="1076"/>
          <ac:spMkLst>
            <pc:docMk/>
            <pc:sldMk cId="3722485430" sldId="256"/>
            <ac:spMk id="8" creationId="{9A263B13-547B-626B-7EC4-169808D6CB7F}"/>
          </ac:spMkLst>
        </pc:spChg>
        <pc:spChg chg="mod">
          <ac:chgData name="marta" userId="S::marta_serotonina.agency#ext#@politoit.onmicrosoft.com::e9afa221-fdca-4960-8e48-61d02cb50a00" providerId="AD" clId="Web-{2620C6E1-0A84-4C9A-B506-C1AB79B5E855}" dt="2024-01-19T10:52:51.178" v="8" actId="1076"/>
          <ac:spMkLst>
            <pc:docMk/>
            <pc:sldMk cId="3722485430" sldId="256"/>
            <ac:spMk id="9" creationId="{B4806B43-0EAD-FEDC-DB92-625015011BA2}"/>
          </ac:spMkLst>
        </pc:spChg>
        <pc:spChg chg="add mod">
          <ac:chgData name="marta" userId="S::marta_serotonina.agency#ext#@politoit.onmicrosoft.com::e9afa221-fdca-4960-8e48-61d02cb50a00" providerId="AD" clId="Web-{2620C6E1-0A84-4C9A-B506-C1AB79B5E855}" dt="2024-01-19T10:54:54.530" v="41" actId="1076"/>
          <ac:spMkLst>
            <pc:docMk/>
            <pc:sldMk cId="3722485430" sldId="256"/>
            <ac:spMk id="11" creationId="{C077385A-894D-5886-1E27-22DE23D4A00F}"/>
          </ac:spMkLst>
        </pc:spChg>
        <pc:spChg chg="add mod">
          <ac:chgData name="marta" userId="S::marta_serotonina.agency#ext#@politoit.onmicrosoft.com::e9afa221-fdca-4960-8e48-61d02cb50a00" providerId="AD" clId="Web-{2620C6E1-0A84-4C9A-B506-C1AB79B5E855}" dt="2024-01-19T10:55:45.706" v="46"/>
          <ac:spMkLst>
            <pc:docMk/>
            <pc:sldMk cId="3722485430" sldId="256"/>
            <ac:spMk id="12" creationId="{0F846A1E-D36A-7AB3-9432-CE2075CFFB51}"/>
          </ac:spMkLst>
        </pc:spChg>
        <pc:picChg chg="mod">
          <ac:chgData name="marta" userId="S::marta_serotonina.agency#ext#@politoit.onmicrosoft.com::e9afa221-fdca-4960-8e48-61d02cb50a00" providerId="AD" clId="Web-{2620C6E1-0A84-4C9A-B506-C1AB79B5E855}" dt="2024-01-19T10:57:39.604" v="67" actId="1076"/>
          <ac:picMkLst>
            <pc:docMk/>
            <pc:sldMk cId="3722485430" sldId="256"/>
            <ac:picMk id="4" creationId="{1B0C16FE-7F4E-A979-46B6-1A7F2A9E0EE0}"/>
          </ac:picMkLst>
        </pc:picChg>
        <pc:picChg chg="add del mod">
          <ac:chgData name="marta" userId="S::marta_serotonina.agency#ext#@politoit.onmicrosoft.com::e9afa221-fdca-4960-8e48-61d02cb50a00" providerId="AD" clId="Web-{2620C6E1-0A84-4C9A-B506-C1AB79B5E855}" dt="2024-01-19T10:55:50.862" v="48"/>
          <ac:picMkLst>
            <pc:docMk/>
            <pc:sldMk cId="3722485430" sldId="256"/>
            <ac:picMk id="6" creationId="{6C1D89D3-DF06-8265-A2B1-5FAF1879080A}"/>
          </ac:picMkLst>
        </pc:picChg>
        <pc:picChg chg="mod">
          <ac:chgData name="marta" userId="S::marta_serotonina.agency#ext#@politoit.onmicrosoft.com::e9afa221-fdca-4960-8e48-61d02cb50a00" providerId="AD" clId="Web-{2620C6E1-0A84-4C9A-B506-C1AB79B5E855}" dt="2024-01-19T10:57:39.620" v="68" actId="1076"/>
          <ac:picMkLst>
            <pc:docMk/>
            <pc:sldMk cId="3722485430" sldId="256"/>
            <ac:picMk id="7" creationId="{A83EE1B5-CE57-CF30-9F3B-C90BF602FB75}"/>
          </ac:picMkLst>
        </pc:picChg>
        <pc:picChg chg="add mod">
          <ac:chgData name="marta" userId="S::marta_serotonina.agency#ext#@politoit.onmicrosoft.com::e9afa221-fdca-4960-8e48-61d02cb50a00" providerId="AD" clId="Web-{2620C6E1-0A84-4C9A-B506-C1AB79B5E855}" dt="2024-01-19T10:55:55.800" v="49" actId="1076"/>
          <ac:picMkLst>
            <pc:docMk/>
            <pc:sldMk cId="3722485430" sldId="256"/>
            <ac:picMk id="10" creationId="{7AB0C298-EC35-5B9C-6BDA-2FFF02A3F378}"/>
          </ac:picMkLst>
        </pc:picChg>
        <pc:picChg chg="add mod ord modCrop">
          <ac:chgData name="marta" userId="S::marta_serotonina.agency#ext#@politoit.onmicrosoft.com::e9afa221-fdca-4960-8e48-61d02cb50a00" providerId="AD" clId="Web-{2620C6E1-0A84-4C9A-B506-C1AB79B5E855}" dt="2024-01-19T10:59:36.628" v="83"/>
          <ac:picMkLst>
            <pc:docMk/>
            <pc:sldMk cId="3722485430" sldId="256"/>
            <ac:picMk id="14" creationId="{AAD94FF2-FFAC-6ADF-3C43-CB459FDD7478}"/>
          </ac:picMkLst>
        </pc:picChg>
        <pc:picChg chg="del">
          <ac:chgData name="marta" userId="S::marta_serotonina.agency#ext#@politoit.onmicrosoft.com::e9afa221-fdca-4960-8e48-61d02cb50a00" providerId="AD" clId="Web-{2620C6E1-0A84-4C9A-B506-C1AB79B5E855}" dt="2024-01-19T10:56:05.692" v="50"/>
          <ac:picMkLst>
            <pc:docMk/>
            <pc:sldMk cId="3722485430" sldId="256"/>
            <ac:picMk id="17" creationId="{AB451FC0-3E91-38C4-F453-B762A61AD080}"/>
          </ac:picMkLst>
        </pc:picChg>
        <pc:picChg chg="mod">
          <ac:chgData name="marta" userId="S::marta_serotonina.agency#ext#@politoit.onmicrosoft.com::e9afa221-fdca-4960-8e48-61d02cb50a00" providerId="AD" clId="Web-{2620C6E1-0A84-4C9A-B506-C1AB79B5E855}" dt="2024-01-19T10:57:39.604" v="66" actId="1076"/>
          <ac:picMkLst>
            <pc:docMk/>
            <pc:sldMk cId="3722485430" sldId="256"/>
            <ac:picMk id="1028" creationId="{FA79B6D2-5031-0C10-FE35-81CA2D524673}"/>
          </ac:picMkLst>
        </pc:picChg>
      </pc:sldChg>
    </pc:docChg>
  </pc:docChgLst>
  <pc:docChgLst>
    <pc:chgData name="Paola  Mazzoglio" userId="S::paola.mazzoglio@polito.it::6ea9a3f6-9828-478e-bbde-91aef9641790" providerId="AD" clId="Web-{09C772A3-013A-B398-B555-6A8E875179A6}"/>
    <pc:docChg chg="modSld">
      <pc:chgData name="Paola  Mazzoglio" userId="S::paola.mazzoglio@polito.it::6ea9a3f6-9828-478e-bbde-91aef9641790" providerId="AD" clId="Web-{09C772A3-013A-B398-B555-6A8E875179A6}" dt="2024-01-18T06:07:01.679" v="6" actId="1076"/>
      <pc:docMkLst>
        <pc:docMk/>
      </pc:docMkLst>
      <pc:sldChg chg="addSp delSp modSp">
        <pc:chgData name="Paola  Mazzoglio" userId="S::paola.mazzoglio@polito.it::6ea9a3f6-9828-478e-bbde-91aef9641790" providerId="AD" clId="Web-{09C772A3-013A-B398-B555-6A8E875179A6}" dt="2024-01-18T06:07:01.679" v="6" actId="1076"/>
        <pc:sldMkLst>
          <pc:docMk/>
          <pc:sldMk cId="3722485430" sldId="256"/>
        </pc:sldMkLst>
        <pc:spChg chg="add del">
          <ac:chgData name="Paola  Mazzoglio" userId="S::paola.mazzoglio@polito.it::6ea9a3f6-9828-478e-bbde-91aef9641790" providerId="AD" clId="Web-{09C772A3-013A-B398-B555-6A8E875179A6}" dt="2024-01-18T06:06:14.224" v="1"/>
          <ac:spMkLst>
            <pc:docMk/>
            <pc:sldMk cId="3722485430" sldId="256"/>
            <ac:spMk id="5" creationId="{F596E5CD-F902-E770-8DD9-A6C6AD515127}"/>
          </ac:spMkLst>
        </pc:spChg>
        <pc:spChg chg="mod">
          <ac:chgData name="Paola  Mazzoglio" userId="S::paola.mazzoglio@polito.it::6ea9a3f6-9828-478e-bbde-91aef9641790" providerId="AD" clId="Web-{09C772A3-013A-B398-B555-6A8E875179A6}" dt="2024-01-18T06:07:01.679" v="6" actId="1076"/>
          <ac:spMkLst>
            <pc:docMk/>
            <pc:sldMk cId="3722485430" sldId="256"/>
            <ac:spMk id="8" creationId="{9A263B13-547B-626B-7EC4-169808D6CB7F}"/>
          </ac:spMkLst>
        </pc:spChg>
        <pc:spChg chg="del">
          <ac:chgData name="Paola  Mazzoglio" userId="S::paola.mazzoglio@polito.it::6ea9a3f6-9828-478e-bbde-91aef9641790" providerId="AD" clId="Web-{09C772A3-013A-B398-B555-6A8E875179A6}" dt="2024-01-18T06:06:57.507" v="5"/>
          <ac:spMkLst>
            <pc:docMk/>
            <pc:sldMk cId="3722485430" sldId="256"/>
            <ac:spMk id="12" creationId="{BE6B2481-1F5F-B50C-8B92-5250090A2633}"/>
          </ac:spMkLst>
        </pc:spChg>
      </pc:sldChg>
    </pc:docChg>
  </pc:docChgLst>
  <pc:docChgLst>
    <pc:chgData name="Paola  Mazzoglio" userId="S::paola.mazzoglio@polito.it::6ea9a3f6-9828-478e-bbde-91aef9641790" providerId="AD" clId="Web-{109DFA55-2D34-F923-9E3E-1194EFA574D8}"/>
    <pc:docChg chg="modSld">
      <pc:chgData name="Paola  Mazzoglio" userId="S::paola.mazzoglio@polito.it::6ea9a3f6-9828-478e-bbde-91aef9641790" providerId="AD" clId="Web-{109DFA55-2D34-F923-9E3E-1194EFA574D8}" dt="2024-01-17T20:22:39.886" v="3"/>
      <pc:docMkLst>
        <pc:docMk/>
      </pc:docMkLst>
      <pc:sldChg chg="addSp delSp">
        <pc:chgData name="Paola  Mazzoglio" userId="S::paola.mazzoglio@polito.it::6ea9a3f6-9828-478e-bbde-91aef9641790" providerId="AD" clId="Web-{109DFA55-2D34-F923-9E3E-1194EFA574D8}" dt="2024-01-17T20:22:39.886" v="3"/>
        <pc:sldMkLst>
          <pc:docMk/>
          <pc:sldMk cId="3722485430" sldId="256"/>
        </pc:sldMkLst>
        <pc:spChg chg="add del">
          <ac:chgData name="Paola  Mazzoglio" userId="S::paola.mazzoglio@polito.it::6ea9a3f6-9828-478e-bbde-91aef9641790" providerId="AD" clId="Web-{109DFA55-2D34-F923-9E3E-1194EFA574D8}" dt="2024-01-17T20:22:39.886" v="3"/>
          <ac:spMkLst>
            <pc:docMk/>
            <pc:sldMk cId="3722485430" sldId="256"/>
            <ac:spMk id="2" creationId="{B6F15E34-4B01-7C3F-562C-FD3E8AE2A225}"/>
          </ac:spMkLst>
        </pc:spChg>
        <pc:picChg chg="del">
          <ac:chgData name="Paola  Mazzoglio" userId="S::paola.mazzoglio@polito.it::6ea9a3f6-9828-478e-bbde-91aef9641790" providerId="AD" clId="Web-{109DFA55-2D34-F923-9E3E-1194EFA574D8}" dt="2024-01-17T20:22:26.338" v="1"/>
          <ac:picMkLst>
            <pc:docMk/>
            <pc:sldMk cId="3722485430" sldId="256"/>
            <ac:picMk id="11" creationId="{DE63EEAD-2258-9096-D57C-2D92986C46EA}"/>
          </ac:picMkLst>
        </pc:picChg>
        <pc:picChg chg="del">
          <ac:chgData name="Paola  Mazzoglio" userId="S::paola.mazzoglio@polito.it::6ea9a3f6-9828-478e-bbde-91aef9641790" providerId="AD" clId="Web-{109DFA55-2D34-F923-9E3E-1194EFA574D8}" dt="2024-01-17T20:22:25.245" v="0"/>
          <ac:picMkLst>
            <pc:docMk/>
            <pc:sldMk cId="3722485430" sldId="256"/>
            <ac:picMk id="1026" creationId="{C195BDF1-0C48-6A44-37B5-9E5B0B9C28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5EB-D6B3-477D-9697-A4F1F598DACB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8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5EB-D6B3-477D-9697-A4F1F598DACB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92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5EB-D6B3-477D-9697-A4F1F598DACB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22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5EB-D6B3-477D-9697-A4F1F598DACB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30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>
                    <a:tint val="82000"/>
                  </a:schemeClr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82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82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82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82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82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82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82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5EB-D6B3-477D-9697-A4F1F598DACB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70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5EB-D6B3-477D-9697-A4F1F598DACB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29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5EB-D6B3-477D-9697-A4F1F598DACB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0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5EB-D6B3-477D-9697-A4F1F598DACB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53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5EB-D6B3-477D-9697-A4F1F598DACB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8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5EB-D6B3-477D-9697-A4F1F598DACB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34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5EB-D6B3-477D-9697-A4F1F598DACB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6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7BF5EB-D6B3-477D-9697-A4F1F598DACB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836CB1-6235-425C-9B95-D1C58942B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08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02FC826F-DA4C-04CE-7D7E-2F350C20350E}"/>
              </a:ext>
            </a:extLst>
          </p:cNvPr>
          <p:cNvGrpSpPr/>
          <p:nvPr/>
        </p:nvGrpSpPr>
        <p:grpSpPr>
          <a:xfrm>
            <a:off x="387282" y="20113004"/>
            <a:ext cx="26427406" cy="1107996"/>
            <a:chOff x="387282" y="20113004"/>
            <a:chExt cx="26427406" cy="1107996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3E97F976-E01B-F10B-0163-5BC3585C350E}"/>
                </a:ext>
              </a:extLst>
            </p:cNvPr>
            <p:cNvSpPr txBox="1"/>
            <p:nvPr/>
          </p:nvSpPr>
          <p:spPr>
            <a:xfrm>
              <a:off x="11191919" y="20113004"/>
              <a:ext cx="15622769" cy="110799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rtl="0" fontAlgn="base"/>
              <a:r>
                <a:rPr lang="en-US" sz="2200" b="0" i="0" u="none" strike="noStrike" dirty="0"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This study was carried out within the RETURN Extended Partnership and received funding from the European Union</a:t>
              </a:r>
              <a:endParaRPr lang="it-IT" dirty="0">
                <a:latin typeface="Calibri"/>
                <a:cs typeface="Calibri"/>
              </a:endParaRPr>
            </a:p>
            <a:p>
              <a:pPr rtl="0" fontAlgn="base"/>
              <a:r>
                <a:rPr lang="en-US" sz="2200" b="0" i="0" u="none" strike="noStrike" dirty="0"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Next-</a:t>
              </a:r>
              <a:r>
                <a:rPr lang="en-US" sz="2200" b="0" i="0" u="none" strike="noStrike" dirty="0" err="1"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GenerationEU</a:t>
              </a:r>
              <a:r>
                <a:rPr lang="en-US" sz="2200" b="0" i="0" u="none" strike="noStrike" dirty="0"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 (National Recovery and Resilience Plan – NRRP, Mission 4, Component 2, </a:t>
              </a:r>
            </a:p>
            <a:p>
              <a:pPr rtl="0" fontAlgn="base"/>
              <a:r>
                <a:rPr lang="en-US" sz="22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Investment 1.3 – D.D. 1243 2/8/2022, PE0000005)</a:t>
              </a:r>
              <a:endParaRPr lang="it-IT" sz="2200" dirty="0">
                <a:cs typeface="Calibri"/>
              </a:endParaRPr>
            </a:p>
          </p:txBody>
        </p:sp>
        <p:pic>
          <p:nvPicPr>
            <p:cNvPr id="1028" name="Picture 4" descr="Attuazione Misure PNRR | Sito istituzionale">
              <a:extLst>
                <a:ext uri="{FF2B5EF4-FFF2-40B4-BE49-F238E27FC236}">
                  <a16:creationId xmlns:a16="http://schemas.microsoft.com/office/drawing/2014/main" id="{FA79B6D2-5031-0C10-FE35-81CA2D524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282" y="20192835"/>
              <a:ext cx="3577943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 descr="Avviso di selezione per l'assunzione di personale dipendente a tempo  determinato - Ecosister">
              <a:extLst>
                <a:ext uri="{FF2B5EF4-FFF2-40B4-BE49-F238E27FC236}">
                  <a16:creationId xmlns:a16="http://schemas.microsoft.com/office/drawing/2014/main" id="{1B0C16FE-7F4E-A979-46B6-1A7F2A9E0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480" y="20192835"/>
              <a:ext cx="2611125" cy="857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A83EE1B5-CE57-CF30-9F3B-C90BF602F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353" y="20192835"/>
              <a:ext cx="3063198" cy="900000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A263B13-547B-626B-7EC4-169808D6CB7F}"/>
              </a:ext>
            </a:extLst>
          </p:cNvPr>
          <p:cNvSpPr txBox="1"/>
          <p:nvPr/>
        </p:nvSpPr>
        <p:spPr>
          <a:xfrm>
            <a:off x="9484879" y="135588"/>
            <a:ext cx="1756771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it-IT" sz="6600" b="1" dirty="0">
                <a:effectLst/>
                <a:latin typeface="Calibri"/>
                <a:cs typeface="Calibri"/>
              </a:rPr>
              <a:t>Abstract </a:t>
            </a:r>
            <a:r>
              <a:rPr lang="it-IT" sz="6600" b="1" dirty="0">
                <a:latin typeface="Calibri"/>
                <a:cs typeface="Calibri"/>
              </a:rPr>
              <a:t>Title</a:t>
            </a:r>
            <a:endParaRPr lang="it-IT" sz="6600">
              <a:cs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806B43-0EAD-FEDC-DB92-625015011BA2}"/>
              </a:ext>
            </a:extLst>
          </p:cNvPr>
          <p:cNvSpPr txBox="1"/>
          <p:nvPr/>
        </p:nvSpPr>
        <p:spPr>
          <a:xfrm>
            <a:off x="21951534" y="2175040"/>
            <a:ext cx="5110702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it-IT" sz="3200" b="1" err="1">
                <a:latin typeface="Calibri"/>
                <a:ea typeface="Calibri"/>
                <a:cs typeface="Calibri"/>
              </a:rPr>
              <a:t>Spokes</a:t>
            </a:r>
            <a:r>
              <a:rPr lang="it-IT" sz="3200" b="1" dirty="0">
                <a:latin typeface="Calibri"/>
                <a:ea typeface="Calibri"/>
                <a:cs typeface="Calibri"/>
              </a:rPr>
              <a:t> </a:t>
            </a:r>
            <a:r>
              <a:rPr lang="it-IT" sz="3200" b="1" err="1">
                <a:latin typeface="Calibri"/>
                <a:ea typeface="Calibri"/>
                <a:cs typeface="Calibri"/>
              </a:rPr>
              <a:t>involved</a:t>
            </a:r>
            <a:r>
              <a:rPr lang="it-IT" sz="3200" b="1" dirty="0">
                <a:latin typeface="Calibri"/>
                <a:ea typeface="Calibri"/>
                <a:cs typeface="Calibri"/>
              </a:rPr>
              <a:t>: TS2, TS3</a:t>
            </a:r>
            <a:endParaRPr lang="it-IT" sz="3200" dirty="0"/>
          </a:p>
          <a:p>
            <a:pPr algn="r"/>
            <a:endParaRPr lang="it-IT" sz="3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EB57664-95E0-2B92-2367-F491605E3D64}"/>
              </a:ext>
            </a:extLst>
          </p:cNvPr>
          <p:cNvSpPr txBox="1"/>
          <p:nvPr/>
        </p:nvSpPr>
        <p:spPr>
          <a:xfrm>
            <a:off x="17013089" y="6443870"/>
            <a:ext cx="473074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800" dirty="0" err="1">
                <a:solidFill>
                  <a:srgbClr val="FF0000"/>
                </a:solidFill>
              </a:rPr>
              <a:t>Please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remember</a:t>
            </a:r>
            <a:r>
              <a:rPr lang="it-IT" sz="2800" dirty="0">
                <a:solidFill>
                  <a:srgbClr val="FF0000"/>
                </a:solidFill>
              </a:rPr>
              <a:t> to </a:t>
            </a:r>
            <a:r>
              <a:rPr lang="it-IT" sz="2800" dirty="0" err="1">
                <a:solidFill>
                  <a:srgbClr val="FF0000"/>
                </a:solidFill>
              </a:rPr>
              <a:t>correct</a:t>
            </a:r>
            <a:r>
              <a:rPr lang="it-IT" sz="2800" dirty="0">
                <a:solidFill>
                  <a:srgbClr val="FF0000"/>
                </a:solidFill>
              </a:rPr>
              <a:t> the </a:t>
            </a:r>
            <a:r>
              <a:rPr lang="it-IT" sz="2800" dirty="0" err="1">
                <a:solidFill>
                  <a:srgbClr val="FF0000"/>
                </a:solidFill>
              </a:rPr>
              <a:t>Spokes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involved</a:t>
            </a:r>
            <a:endParaRPr lang="it-IT" sz="2800" dirty="0">
              <a:solidFill>
                <a:srgbClr val="FF0000"/>
              </a:solidFill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779CF76-405D-C6DA-F23A-E2DC899813BB}"/>
              </a:ext>
            </a:extLst>
          </p:cNvPr>
          <p:cNvCxnSpPr>
            <a:cxnSpLocks/>
          </p:cNvCxnSpPr>
          <p:nvPr/>
        </p:nvCxnSpPr>
        <p:spPr>
          <a:xfrm flipV="1">
            <a:off x="19501898" y="3002280"/>
            <a:ext cx="5110702" cy="3327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Politecnico di Torino | AlmaLaurea">
            <a:extLst>
              <a:ext uri="{FF2B5EF4-FFF2-40B4-BE49-F238E27FC236}">
                <a16:creationId xmlns:a16="http://schemas.microsoft.com/office/drawing/2014/main" id="{E1A30136-F0F5-4167-112F-ECE7E3D54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68"/>
          <a:stretch/>
        </p:blipFill>
        <p:spPr bwMode="auto">
          <a:xfrm>
            <a:off x="27529384" y="426789"/>
            <a:ext cx="236839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7D48A8D-7AC9-602C-484D-A1EFCC8DC0F8}"/>
              </a:ext>
            </a:extLst>
          </p:cNvPr>
          <p:cNvSpPr txBox="1"/>
          <p:nvPr/>
        </p:nvSpPr>
        <p:spPr>
          <a:xfrm>
            <a:off x="23183125" y="6480813"/>
            <a:ext cx="445219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800" err="1">
                <a:solidFill>
                  <a:srgbClr val="FF0000"/>
                </a:solidFill>
              </a:rPr>
              <a:t>Please</a:t>
            </a:r>
            <a:r>
              <a:rPr lang="it-IT" sz="2800">
                <a:solidFill>
                  <a:srgbClr val="FF0000"/>
                </a:solidFill>
              </a:rPr>
              <a:t> </a:t>
            </a:r>
            <a:r>
              <a:rPr lang="it-IT" sz="2800" err="1">
                <a:solidFill>
                  <a:srgbClr val="FF0000"/>
                </a:solidFill>
              </a:rPr>
              <a:t>replace</a:t>
            </a:r>
            <a:r>
              <a:rPr lang="it-IT" sz="2800">
                <a:solidFill>
                  <a:srgbClr val="FF0000"/>
                </a:solidFill>
              </a:rPr>
              <a:t> </a:t>
            </a:r>
            <a:r>
              <a:rPr lang="it-IT" sz="2800" err="1">
                <a:solidFill>
                  <a:srgbClr val="FF0000"/>
                </a:solidFill>
              </a:rPr>
              <a:t>this</a:t>
            </a:r>
            <a:r>
              <a:rPr lang="it-IT" sz="2800">
                <a:solidFill>
                  <a:srgbClr val="FF0000"/>
                </a:solidFill>
              </a:rPr>
              <a:t> logo with the one of </a:t>
            </a:r>
            <a:r>
              <a:rPr lang="it-IT" sz="2800" err="1">
                <a:solidFill>
                  <a:srgbClr val="FF0000"/>
                </a:solidFill>
              </a:rPr>
              <a:t>your</a:t>
            </a:r>
            <a:r>
              <a:rPr lang="it-IT" sz="2800">
                <a:solidFill>
                  <a:srgbClr val="FF0000"/>
                </a:solidFill>
              </a:rPr>
              <a:t> University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CD25B1DB-63B6-732D-8DB7-BC147052B4AA}"/>
              </a:ext>
            </a:extLst>
          </p:cNvPr>
          <p:cNvCxnSpPr>
            <a:cxnSpLocks/>
          </p:cNvCxnSpPr>
          <p:nvPr/>
        </p:nvCxnSpPr>
        <p:spPr>
          <a:xfrm flipV="1">
            <a:off x="25164848" y="3002280"/>
            <a:ext cx="3364432" cy="3327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077385A-894D-5886-1E27-22DE23D4A00F}"/>
              </a:ext>
            </a:extLst>
          </p:cNvPr>
          <p:cNvSpPr txBox="1"/>
          <p:nvPr/>
        </p:nvSpPr>
        <p:spPr>
          <a:xfrm>
            <a:off x="8191748" y="1061074"/>
            <a:ext cx="18869548" cy="1107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it-IT" sz="4000" dirty="0">
                <a:effectLst/>
                <a:latin typeface="Calibri"/>
                <a:cs typeface="Calibri"/>
              </a:rPr>
              <a:t>Name Surname</a:t>
            </a:r>
            <a:r>
              <a:rPr lang="it-IT" sz="4000" baseline="30000" dirty="0">
                <a:effectLst/>
                <a:latin typeface="Calibri"/>
                <a:cs typeface="Calibri"/>
              </a:rPr>
              <a:t>1</a:t>
            </a:r>
            <a:r>
              <a:rPr lang="it-IT" sz="4000" dirty="0">
                <a:latin typeface="Calibri"/>
                <a:cs typeface="Calibri"/>
              </a:rPr>
              <a:t>, Name Surname</a:t>
            </a:r>
            <a:r>
              <a:rPr lang="it-IT" sz="4000" baseline="30000" dirty="0">
                <a:latin typeface="Calibri"/>
                <a:cs typeface="Calibri"/>
              </a:rPr>
              <a:t>2</a:t>
            </a:r>
            <a:r>
              <a:rPr lang="it-IT" sz="4000" dirty="0">
                <a:latin typeface="Calibri"/>
                <a:cs typeface="Calibri"/>
              </a:rPr>
              <a:t>, Name Surname</a:t>
            </a:r>
            <a:r>
              <a:rPr lang="it-IT" sz="4000" baseline="30000" dirty="0">
                <a:latin typeface="Calibri"/>
                <a:cs typeface="Calibri"/>
              </a:rPr>
              <a:t>3</a:t>
            </a:r>
            <a:endParaRPr lang="it-IT" sz="2000" dirty="0">
              <a:latin typeface="Calibri"/>
              <a:cs typeface="Calibri"/>
            </a:endParaRPr>
          </a:p>
          <a:p>
            <a:pPr algn="r"/>
            <a:r>
              <a:rPr lang="it-IT" sz="2400" baseline="30000" dirty="0">
                <a:effectLst/>
                <a:latin typeface="Calibri"/>
                <a:cs typeface="Calibri"/>
              </a:rPr>
              <a:t>1 </a:t>
            </a:r>
            <a:r>
              <a:rPr lang="it-IT" sz="2400" dirty="0">
                <a:effectLst/>
                <a:latin typeface="Calibri"/>
                <a:cs typeface="Calibri"/>
              </a:rPr>
              <a:t>Department, University, City. </a:t>
            </a:r>
            <a:r>
              <a:rPr lang="it-IT" sz="2400" baseline="30000" dirty="0">
                <a:effectLst/>
                <a:latin typeface="Calibri"/>
                <a:cs typeface="Calibri"/>
              </a:rPr>
              <a:t>2 </a:t>
            </a:r>
            <a:r>
              <a:rPr lang="it-IT" sz="2400" dirty="0">
                <a:effectLst/>
                <a:latin typeface="Calibri"/>
                <a:cs typeface="Calibri"/>
              </a:rPr>
              <a:t>Department, University, City. </a:t>
            </a:r>
            <a:r>
              <a:rPr lang="it-IT" sz="2400" baseline="30000" dirty="0">
                <a:latin typeface="Calibri"/>
                <a:cs typeface="Calibri"/>
              </a:rPr>
              <a:t>3</a:t>
            </a:r>
            <a:r>
              <a:rPr lang="it-IT" sz="2400" baseline="30000" dirty="0">
                <a:effectLst/>
                <a:latin typeface="Calibri"/>
                <a:cs typeface="Calibri"/>
              </a:rPr>
              <a:t> </a:t>
            </a:r>
            <a:r>
              <a:rPr lang="it-IT" sz="2400" dirty="0">
                <a:latin typeface="Calibri"/>
                <a:cs typeface="Calibri"/>
              </a:rPr>
              <a:t>Department, University, City     |     Contact: name.surname@university.it</a:t>
            </a:r>
            <a:endParaRPr lang="it-IT" sz="2400" dirty="0">
              <a:latin typeface="Calibri"/>
              <a:ea typeface="Calibri"/>
              <a:cs typeface="Calibri"/>
            </a:endParaRP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F34CB569-AE7B-2CA7-6B49-C56077CB1290}"/>
              </a:ext>
            </a:extLst>
          </p:cNvPr>
          <p:cNvGrpSpPr/>
          <p:nvPr/>
        </p:nvGrpSpPr>
        <p:grpSpPr>
          <a:xfrm>
            <a:off x="-112665" y="-123617"/>
            <a:ext cx="30501975" cy="21621721"/>
            <a:chOff x="-112665" y="-123617"/>
            <a:chExt cx="30501975" cy="21621721"/>
          </a:xfrm>
        </p:grpSpPr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416186C7-341C-16A3-65D1-AC1841A44C52}"/>
                </a:ext>
              </a:extLst>
            </p:cNvPr>
            <p:cNvSpPr txBox="1"/>
            <p:nvPr/>
          </p:nvSpPr>
          <p:spPr>
            <a:xfrm>
              <a:off x="3108535" y="1964478"/>
              <a:ext cx="5083212" cy="7694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fontAlgn="base"/>
              <a:r>
                <a:rPr lang="en-US" sz="2200" b="1" i="0" dirty="0">
                  <a:solidFill>
                    <a:srgbClr val="2B60A9"/>
                  </a:solidFill>
                  <a:effectLst/>
                  <a:latin typeface="Raleway"/>
                </a:rPr>
                <a:t>Dissemination Workshop RETURN</a:t>
              </a:r>
              <a:endParaRPr lang="it-IT" sz="2200" dirty="0"/>
            </a:p>
            <a:p>
              <a:r>
                <a:rPr lang="en-US" sz="2200" b="1" i="0" dirty="0">
                  <a:solidFill>
                    <a:srgbClr val="2B60A9"/>
                  </a:solidFill>
                  <a:effectLst/>
                  <a:latin typeface="Raleway"/>
                </a:rPr>
                <a:t>Torino</a:t>
              </a:r>
              <a:r>
                <a:rPr lang="en-US" sz="2200" b="1" dirty="0">
                  <a:solidFill>
                    <a:srgbClr val="2B60A9"/>
                  </a:solidFill>
                  <a:latin typeface="Raleway"/>
                </a:rPr>
                <a:t>,</a:t>
              </a:r>
              <a:r>
                <a:rPr lang="en-US" sz="2200" b="1" i="0" dirty="0">
                  <a:solidFill>
                    <a:srgbClr val="2B60A9"/>
                  </a:solidFill>
                  <a:effectLst/>
                  <a:latin typeface="Raleway"/>
                </a:rPr>
                <a:t> 1-2 February 2024 </a:t>
              </a:r>
              <a:endParaRPr lang="en-US" sz="2200" dirty="0"/>
            </a:p>
          </p:txBody>
        </p:sp>
        <p:pic>
          <p:nvPicPr>
            <p:cNvPr id="10" name="Picture 2" descr="Fondazione Return">
              <a:extLst>
                <a:ext uri="{FF2B5EF4-FFF2-40B4-BE49-F238E27FC236}">
                  <a16:creationId xmlns:a16="http://schemas.microsoft.com/office/drawing/2014/main" id="{7AB0C298-EC35-5B9C-6BDA-2FFF02A3F3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144" y="287616"/>
              <a:ext cx="4523703" cy="1474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magine 4" descr="Immagine che contiene schermata, Elementi grafici, grafica, clipart&#10;&#10;Descrizione generata automaticamente">
              <a:extLst>
                <a:ext uri="{FF2B5EF4-FFF2-40B4-BE49-F238E27FC236}">
                  <a16:creationId xmlns:a16="http://schemas.microsoft.com/office/drawing/2014/main" id="{980E0FC7-1E3F-4679-9452-35FD58EB5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5" r="-355" b="40325"/>
            <a:stretch/>
          </p:blipFill>
          <p:spPr>
            <a:xfrm rot="5400000">
              <a:off x="26997311" y="18106105"/>
              <a:ext cx="2788473" cy="3995525"/>
            </a:xfrm>
            <a:prstGeom prst="rect">
              <a:avLst/>
            </a:prstGeom>
          </p:spPr>
        </p:pic>
        <p:pic>
          <p:nvPicPr>
            <p:cNvPr id="6" name="Immagine 5" descr="Immagine che contiene schermata, Elementi grafici, grafica, clipart&#10;&#10;Descrizione generata automaticamente">
              <a:extLst>
                <a:ext uri="{FF2B5EF4-FFF2-40B4-BE49-F238E27FC236}">
                  <a16:creationId xmlns:a16="http://schemas.microsoft.com/office/drawing/2014/main" id="{8E1A0F7E-E561-F2CE-26DA-A0B4B0470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12665" y="-123617"/>
              <a:ext cx="2989895" cy="7077534"/>
            </a:xfrm>
            <a:prstGeom prst="rect">
              <a:avLst/>
            </a:prstGeom>
          </p:spPr>
        </p:pic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173AC37-217B-CD16-4AA6-D6D6715BFD13}"/>
              </a:ext>
            </a:extLst>
          </p:cNvPr>
          <p:cNvSpPr txBox="1"/>
          <p:nvPr/>
        </p:nvSpPr>
        <p:spPr>
          <a:xfrm>
            <a:off x="11246767" y="10983484"/>
            <a:ext cx="7801802" cy="24006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" sz="5000" dirty="0">
                <a:solidFill>
                  <a:srgbClr val="FF0000"/>
                </a:solidFill>
                <a:ea typeface="+mn-lt"/>
                <a:cs typeface="+mn-lt"/>
              </a:rPr>
              <a:t>LAYOUT AREA</a:t>
            </a:r>
          </a:p>
          <a:p>
            <a:pPr algn="ctr"/>
            <a:r>
              <a:rPr lang="en" sz="5000" dirty="0">
                <a:solidFill>
                  <a:srgbClr val="FF0000"/>
                </a:solidFill>
                <a:ea typeface="+mn-lt"/>
                <a:cs typeface="+mn-lt"/>
              </a:rPr>
              <a:t>(If possible, please use Calibri Font)</a:t>
            </a:r>
            <a:endParaRPr lang="it-IT" sz="5000" dirty="0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4854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zato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C65D797E665E446A449C0CA3E626CF3" ma:contentTypeVersion="11" ma:contentTypeDescription="Creare un nuovo documento." ma:contentTypeScope="" ma:versionID="9c843920cd8639ff0e13905f6eba26f8">
  <xsd:schema xmlns:xsd="http://www.w3.org/2001/XMLSchema" xmlns:xs="http://www.w3.org/2001/XMLSchema" xmlns:p="http://schemas.microsoft.com/office/2006/metadata/properties" xmlns:ns2="7598eb76-01c6-4d0c-a245-060bc6465823" targetNamespace="http://schemas.microsoft.com/office/2006/metadata/properties" ma:root="true" ma:fieldsID="90f3c22c7583fc19130f7da4a00df99b" ns2:_="">
    <xsd:import namespace="7598eb76-01c6-4d0c-a245-060bc64658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8eb76-01c6-4d0c-a245-060bc64658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Tag immagine" ma:readOnly="false" ma:fieldId="{5cf76f15-5ced-4ddc-b409-7134ff3c332f}" ma:taxonomyMulti="true" ma:sspId="01d839f4-5e4e-4afa-85c1-b6ecef325b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98eb76-01c6-4d0c-a245-060bc646582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47CF6E-D0AE-49BA-B010-4BAFFB724FC6}">
  <ds:schemaRefs>
    <ds:schemaRef ds:uri="7598eb76-01c6-4d0c-a245-060bc64658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753F124-0EF7-48B6-AFBA-6ABC907DCF8B}">
  <ds:schemaRefs>
    <ds:schemaRef ds:uri="7598eb76-01c6-4d0c-a245-060bc646582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028F2B-5461-462A-9D01-F17F74132D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127</Words>
  <Application>Microsoft Office PowerPoint</Application>
  <PresentationFormat>Personalizzato</PresentationFormat>
  <Paragraphs>13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Raleway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  Sardone</dc:creator>
  <cp:lastModifiedBy>Paola  Mazzoglio</cp:lastModifiedBy>
  <cp:revision>178</cp:revision>
  <dcterms:created xsi:type="dcterms:W3CDTF">2024-01-16T17:52:52Z</dcterms:created>
  <dcterms:modified xsi:type="dcterms:W3CDTF">2024-01-19T16:54:50Z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0x0101009C65D797E665E446A449C0CA3E626CF3</vt:lpwstr>
  </property>
  <property fmtid="{D5CDD505-2E9C-101B-9397-08002B2CF9AE}" pid="3" name="MediaServiceImageTags">
    <vt:lpwstr/>
  </property>
</Properties>
</file>