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21361400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0A9"/>
    <a:srgbClr val="0E76BC"/>
    <a:srgbClr val="A8D37C"/>
    <a:srgbClr val="CCFFFF"/>
    <a:srgbClr val="E35D3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90AC0-552B-4798-AA63-276227BE5C3C}" v="12" dt="2024-05-06T08:00:38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138" y="-3451"/>
      </p:cViewPr>
      <p:guideLst>
        <p:guide orient="horz" pos="9536"/>
        <p:guide pos="6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105" y="4954765"/>
            <a:ext cx="18157190" cy="10540259"/>
          </a:xfrm>
        </p:spPr>
        <p:txBody>
          <a:bodyPr anchor="b"/>
          <a:lstStyle>
            <a:lvl1pPr algn="ctr">
              <a:defRPr sz="1401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0175" y="15901497"/>
            <a:ext cx="16021050" cy="7309499"/>
          </a:xfrm>
        </p:spPr>
        <p:txBody>
          <a:bodyPr/>
          <a:lstStyle>
            <a:lvl1pPr marL="0" indent="0" algn="ctr">
              <a:buNone/>
              <a:defRPr sz="5607"/>
            </a:lvl1pPr>
            <a:lvl2pPr marL="1068065" indent="0" algn="ctr">
              <a:buNone/>
              <a:defRPr sz="4672"/>
            </a:lvl2pPr>
            <a:lvl3pPr marL="2136130" indent="0" algn="ctr">
              <a:buNone/>
              <a:defRPr sz="4205"/>
            </a:lvl3pPr>
            <a:lvl4pPr marL="3204195" indent="0" algn="ctr">
              <a:buNone/>
              <a:defRPr sz="3738"/>
            </a:lvl4pPr>
            <a:lvl5pPr marL="4272260" indent="0" algn="ctr">
              <a:buNone/>
              <a:defRPr sz="3738"/>
            </a:lvl5pPr>
            <a:lvl6pPr marL="5340325" indent="0" algn="ctr">
              <a:buNone/>
              <a:defRPr sz="3738"/>
            </a:lvl6pPr>
            <a:lvl7pPr marL="6408390" indent="0" algn="ctr">
              <a:buNone/>
              <a:defRPr sz="3738"/>
            </a:lvl7pPr>
            <a:lvl8pPr marL="7476454" indent="0" algn="ctr">
              <a:buNone/>
              <a:defRPr sz="3738"/>
            </a:lvl8pPr>
            <a:lvl9pPr marL="8544519" indent="0" algn="ctr">
              <a:buNone/>
              <a:defRPr sz="3738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12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21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86753" y="1611875"/>
            <a:ext cx="4606052" cy="256568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8597" y="1611875"/>
            <a:ext cx="13551138" cy="256568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76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19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471" y="7547788"/>
            <a:ext cx="18424208" cy="12593645"/>
          </a:xfrm>
        </p:spPr>
        <p:txBody>
          <a:bodyPr anchor="b"/>
          <a:lstStyle>
            <a:lvl1pPr>
              <a:defRPr sz="1401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471" y="20260574"/>
            <a:ext cx="18424208" cy="6622701"/>
          </a:xfrm>
        </p:spPr>
        <p:txBody>
          <a:bodyPr/>
          <a:lstStyle>
            <a:lvl1pPr marL="0" indent="0">
              <a:buNone/>
              <a:defRPr sz="5607">
                <a:solidFill>
                  <a:schemeClr val="tx1">
                    <a:tint val="82000"/>
                  </a:schemeClr>
                </a:solidFill>
              </a:defRPr>
            </a:lvl1pPr>
            <a:lvl2pPr marL="1068065" indent="0">
              <a:buNone/>
              <a:defRPr sz="4672">
                <a:solidFill>
                  <a:schemeClr val="tx1">
                    <a:tint val="82000"/>
                  </a:schemeClr>
                </a:solidFill>
              </a:defRPr>
            </a:lvl2pPr>
            <a:lvl3pPr marL="2136130" indent="0">
              <a:buNone/>
              <a:defRPr sz="4205">
                <a:solidFill>
                  <a:schemeClr val="tx1">
                    <a:tint val="82000"/>
                  </a:schemeClr>
                </a:solidFill>
              </a:defRPr>
            </a:lvl3pPr>
            <a:lvl4pPr marL="3204195" indent="0">
              <a:buNone/>
              <a:defRPr sz="3738">
                <a:solidFill>
                  <a:schemeClr val="tx1">
                    <a:tint val="82000"/>
                  </a:schemeClr>
                </a:solidFill>
              </a:defRPr>
            </a:lvl4pPr>
            <a:lvl5pPr marL="4272260" indent="0">
              <a:buNone/>
              <a:defRPr sz="3738">
                <a:solidFill>
                  <a:schemeClr val="tx1">
                    <a:tint val="82000"/>
                  </a:schemeClr>
                </a:solidFill>
              </a:defRPr>
            </a:lvl5pPr>
            <a:lvl6pPr marL="5340325" indent="0">
              <a:buNone/>
              <a:defRPr sz="3738">
                <a:solidFill>
                  <a:schemeClr val="tx1">
                    <a:tint val="82000"/>
                  </a:schemeClr>
                </a:solidFill>
              </a:defRPr>
            </a:lvl6pPr>
            <a:lvl7pPr marL="6408390" indent="0">
              <a:buNone/>
              <a:defRPr sz="3738">
                <a:solidFill>
                  <a:schemeClr val="tx1">
                    <a:tint val="82000"/>
                  </a:schemeClr>
                </a:solidFill>
              </a:defRPr>
            </a:lvl7pPr>
            <a:lvl8pPr marL="7476454" indent="0">
              <a:buNone/>
              <a:defRPr sz="3738">
                <a:solidFill>
                  <a:schemeClr val="tx1">
                    <a:tint val="82000"/>
                  </a:schemeClr>
                </a:solidFill>
              </a:defRPr>
            </a:lvl8pPr>
            <a:lvl9pPr marL="8544519" indent="0">
              <a:buNone/>
              <a:defRPr sz="373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58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8596" y="8059374"/>
            <a:ext cx="9078595" cy="1920934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14209" y="8059374"/>
            <a:ext cx="9078595" cy="1920934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68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378" y="1611882"/>
            <a:ext cx="18424208" cy="585180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381" y="7421634"/>
            <a:ext cx="9036872" cy="3637228"/>
          </a:xfrm>
        </p:spPr>
        <p:txBody>
          <a:bodyPr anchor="b"/>
          <a:lstStyle>
            <a:lvl1pPr marL="0" indent="0">
              <a:buNone/>
              <a:defRPr sz="5607" b="1"/>
            </a:lvl1pPr>
            <a:lvl2pPr marL="1068065" indent="0">
              <a:buNone/>
              <a:defRPr sz="4672" b="1"/>
            </a:lvl2pPr>
            <a:lvl3pPr marL="2136130" indent="0">
              <a:buNone/>
              <a:defRPr sz="4205" b="1"/>
            </a:lvl3pPr>
            <a:lvl4pPr marL="3204195" indent="0">
              <a:buNone/>
              <a:defRPr sz="3738" b="1"/>
            </a:lvl4pPr>
            <a:lvl5pPr marL="4272260" indent="0">
              <a:buNone/>
              <a:defRPr sz="3738" b="1"/>
            </a:lvl5pPr>
            <a:lvl6pPr marL="5340325" indent="0">
              <a:buNone/>
              <a:defRPr sz="3738" b="1"/>
            </a:lvl6pPr>
            <a:lvl7pPr marL="6408390" indent="0">
              <a:buNone/>
              <a:defRPr sz="3738" b="1"/>
            </a:lvl7pPr>
            <a:lvl8pPr marL="7476454" indent="0">
              <a:buNone/>
              <a:defRPr sz="3738" b="1"/>
            </a:lvl8pPr>
            <a:lvl9pPr marL="8544519" indent="0">
              <a:buNone/>
              <a:defRPr sz="3738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1381" y="11058863"/>
            <a:ext cx="9036872" cy="1626592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14210" y="7421634"/>
            <a:ext cx="9081377" cy="3637228"/>
          </a:xfrm>
        </p:spPr>
        <p:txBody>
          <a:bodyPr anchor="b"/>
          <a:lstStyle>
            <a:lvl1pPr marL="0" indent="0">
              <a:buNone/>
              <a:defRPr sz="5607" b="1"/>
            </a:lvl1pPr>
            <a:lvl2pPr marL="1068065" indent="0">
              <a:buNone/>
              <a:defRPr sz="4672" b="1"/>
            </a:lvl2pPr>
            <a:lvl3pPr marL="2136130" indent="0">
              <a:buNone/>
              <a:defRPr sz="4205" b="1"/>
            </a:lvl3pPr>
            <a:lvl4pPr marL="3204195" indent="0">
              <a:buNone/>
              <a:defRPr sz="3738" b="1"/>
            </a:lvl4pPr>
            <a:lvl5pPr marL="4272260" indent="0">
              <a:buNone/>
              <a:defRPr sz="3738" b="1"/>
            </a:lvl5pPr>
            <a:lvl6pPr marL="5340325" indent="0">
              <a:buNone/>
              <a:defRPr sz="3738" b="1"/>
            </a:lvl6pPr>
            <a:lvl7pPr marL="6408390" indent="0">
              <a:buNone/>
              <a:defRPr sz="3738" b="1"/>
            </a:lvl7pPr>
            <a:lvl8pPr marL="7476454" indent="0">
              <a:buNone/>
              <a:defRPr sz="3738" b="1"/>
            </a:lvl8pPr>
            <a:lvl9pPr marL="8544519" indent="0">
              <a:buNone/>
              <a:defRPr sz="3738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14210" y="11058863"/>
            <a:ext cx="9081377" cy="1626592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08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44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12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379" y="2018348"/>
            <a:ext cx="6889607" cy="7064216"/>
          </a:xfrm>
        </p:spPr>
        <p:txBody>
          <a:bodyPr anchor="b"/>
          <a:lstStyle>
            <a:lvl1pPr>
              <a:defRPr sz="747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1377" y="4359077"/>
            <a:ext cx="10814209" cy="21515024"/>
          </a:xfrm>
        </p:spPr>
        <p:txBody>
          <a:bodyPr/>
          <a:lstStyle>
            <a:lvl1pPr>
              <a:defRPr sz="7476"/>
            </a:lvl1pPr>
            <a:lvl2pPr>
              <a:defRPr sz="6541"/>
            </a:lvl2pPr>
            <a:lvl3pPr>
              <a:defRPr sz="5607"/>
            </a:lvl3pPr>
            <a:lvl4pPr>
              <a:defRPr sz="4672"/>
            </a:lvl4pPr>
            <a:lvl5pPr>
              <a:defRPr sz="4672"/>
            </a:lvl5pPr>
            <a:lvl6pPr>
              <a:defRPr sz="4672"/>
            </a:lvl6pPr>
            <a:lvl7pPr>
              <a:defRPr sz="4672"/>
            </a:lvl7pPr>
            <a:lvl8pPr>
              <a:defRPr sz="4672"/>
            </a:lvl8pPr>
            <a:lvl9pPr>
              <a:defRPr sz="467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1379" y="9082564"/>
            <a:ext cx="6889607" cy="16826573"/>
          </a:xfrm>
        </p:spPr>
        <p:txBody>
          <a:bodyPr/>
          <a:lstStyle>
            <a:lvl1pPr marL="0" indent="0">
              <a:buNone/>
              <a:defRPr sz="3738"/>
            </a:lvl1pPr>
            <a:lvl2pPr marL="1068065" indent="0">
              <a:buNone/>
              <a:defRPr sz="3271"/>
            </a:lvl2pPr>
            <a:lvl3pPr marL="2136130" indent="0">
              <a:buNone/>
              <a:defRPr sz="2803"/>
            </a:lvl3pPr>
            <a:lvl4pPr marL="3204195" indent="0">
              <a:buNone/>
              <a:defRPr sz="2336"/>
            </a:lvl4pPr>
            <a:lvl5pPr marL="4272260" indent="0">
              <a:buNone/>
              <a:defRPr sz="2336"/>
            </a:lvl5pPr>
            <a:lvl6pPr marL="5340325" indent="0">
              <a:buNone/>
              <a:defRPr sz="2336"/>
            </a:lvl6pPr>
            <a:lvl7pPr marL="6408390" indent="0">
              <a:buNone/>
              <a:defRPr sz="2336"/>
            </a:lvl7pPr>
            <a:lvl8pPr marL="7476454" indent="0">
              <a:buNone/>
              <a:defRPr sz="2336"/>
            </a:lvl8pPr>
            <a:lvl9pPr marL="8544519" indent="0">
              <a:buNone/>
              <a:defRPr sz="233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33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379" y="2018348"/>
            <a:ext cx="6889607" cy="7064216"/>
          </a:xfrm>
        </p:spPr>
        <p:txBody>
          <a:bodyPr anchor="b"/>
          <a:lstStyle>
            <a:lvl1pPr>
              <a:defRPr sz="747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81377" y="4359077"/>
            <a:ext cx="10814209" cy="21515024"/>
          </a:xfrm>
        </p:spPr>
        <p:txBody>
          <a:bodyPr anchor="t"/>
          <a:lstStyle>
            <a:lvl1pPr marL="0" indent="0">
              <a:buNone/>
              <a:defRPr sz="7476"/>
            </a:lvl1pPr>
            <a:lvl2pPr marL="1068065" indent="0">
              <a:buNone/>
              <a:defRPr sz="6541"/>
            </a:lvl2pPr>
            <a:lvl3pPr marL="2136130" indent="0">
              <a:buNone/>
              <a:defRPr sz="5607"/>
            </a:lvl3pPr>
            <a:lvl4pPr marL="3204195" indent="0">
              <a:buNone/>
              <a:defRPr sz="4672"/>
            </a:lvl4pPr>
            <a:lvl5pPr marL="4272260" indent="0">
              <a:buNone/>
              <a:defRPr sz="4672"/>
            </a:lvl5pPr>
            <a:lvl6pPr marL="5340325" indent="0">
              <a:buNone/>
              <a:defRPr sz="4672"/>
            </a:lvl6pPr>
            <a:lvl7pPr marL="6408390" indent="0">
              <a:buNone/>
              <a:defRPr sz="4672"/>
            </a:lvl7pPr>
            <a:lvl8pPr marL="7476454" indent="0">
              <a:buNone/>
              <a:defRPr sz="4672"/>
            </a:lvl8pPr>
            <a:lvl9pPr marL="8544519" indent="0">
              <a:buNone/>
              <a:defRPr sz="467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1379" y="9082564"/>
            <a:ext cx="6889607" cy="16826573"/>
          </a:xfrm>
        </p:spPr>
        <p:txBody>
          <a:bodyPr/>
          <a:lstStyle>
            <a:lvl1pPr marL="0" indent="0">
              <a:buNone/>
              <a:defRPr sz="3738"/>
            </a:lvl1pPr>
            <a:lvl2pPr marL="1068065" indent="0">
              <a:buNone/>
              <a:defRPr sz="3271"/>
            </a:lvl2pPr>
            <a:lvl3pPr marL="2136130" indent="0">
              <a:buNone/>
              <a:defRPr sz="2803"/>
            </a:lvl3pPr>
            <a:lvl4pPr marL="3204195" indent="0">
              <a:buNone/>
              <a:defRPr sz="2336"/>
            </a:lvl4pPr>
            <a:lvl5pPr marL="4272260" indent="0">
              <a:buNone/>
              <a:defRPr sz="2336"/>
            </a:lvl5pPr>
            <a:lvl6pPr marL="5340325" indent="0">
              <a:buNone/>
              <a:defRPr sz="2336"/>
            </a:lvl6pPr>
            <a:lvl7pPr marL="6408390" indent="0">
              <a:buNone/>
              <a:defRPr sz="2336"/>
            </a:lvl7pPr>
            <a:lvl8pPr marL="7476454" indent="0">
              <a:buNone/>
              <a:defRPr sz="2336"/>
            </a:lvl8pPr>
            <a:lvl9pPr marL="8544519" indent="0">
              <a:buNone/>
              <a:defRPr sz="233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22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8596" y="1611882"/>
            <a:ext cx="18424208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8596" y="8059374"/>
            <a:ext cx="18424208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8596" y="28060644"/>
            <a:ext cx="4806315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7BF5EB-D6B3-477D-9697-A4F1F598DACB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5964" y="28060644"/>
            <a:ext cx="72094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86489" y="28060644"/>
            <a:ext cx="4806315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48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36130" rtl="0" eaLnBrk="1" latinLnBrk="0" hangingPunct="1">
        <a:lnSpc>
          <a:spcPct val="90000"/>
        </a:lnSpc>
        <a:spcBef>
          <a:spcPct val="0"/>
        </a:spcBef>
        <a:buNone/>
        <a:defRPr sz="102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032" indent="-534032" algn="l" defTabSz="2136130" rtl="0" eaLnBrk="1" latinLnBrk="0" hangingPunct="1">
        <a:lnSpc>
          <a:spcPct val="90000"/>
        </a:lnSpc>
        <a:spcBef>
          <a:spcPts val="2336"/>
        </a:spcBef>
        <a:buFont typeface="Arial" panose="020B0604020202020204" pitchFamily="34" charset="0"/>
        <a:buChar char="•"/>
        <a:defRPr sz="6541" kern="1200">
          <a:solidFill>
            <a:schemeClr val="tx1"/>
          </a:solidFill>
          <a:latin typeface="+mn-lt"/>
          <a:ea typeface="+mn-ea"/>
          <a:cs typeface="+mn-cs"/>
        </a:defRPr>
      </a:lvl1pPr>
      <a:lvl2pPr marL="1602097" indent="-534032" algn="l" defTabSz="2136130" rtl="0" eaLnBrk="1" latinLnBrk="0" hangingPunct="1">
        <a:lnSpc>
          <a:spcPct val="90000"/>
        </a:lnSpc>
        <a:spcBef>
          <a:spcPts val="1168"/>
        </a:spcBef>
        <a:buFont typeface="Arial" panose="020B0604020202020204" pitchFamily="34" charset="0"/>
        <a:buChar char="•"/>
        <a:defRPr sz="5607" kern="1200">
          <a:solidFill>
            <a:schemeClr val="tx1"/>
          </a:solidFill>
          <a:latin typeface="+mn-lt"/>
          <a:ea typeface="+mn-ea"/>
          <a:cs typeface="+mn-cs"/>
        </a:defRPr>
      </a:lvl2pPr>
      <a:lvl3pPr marL="2670162" indent="-534032" algn="l" defTabSz="2136130" rtl="0" eaLnBrk="1" latinLnBrk="0" hangingPunct="1">
        <a:lnSpc>
          <a:spcPct val="90000"/>
        </a:lnSpc>
        <a:spcBef>
          <a:spcPts val="1168"/>
        </a:spcBef>
        <a:buFont typeface="Arial" panose="020B0604020202020204" pitchFamily="34" charset="0"/>
        <a:buChar char="•"/>
        <a:defRPr sz="4672" kern="1200">
          <a:solidFill>
            <a:schemeClr val="tx1"/>
          </a:solidFill>
          <a:latin typeface="+mn-lt"/>
          <a:ea typeface="+mn-ea"/>
          <a:cs typeface="+mn-cs"/>
        </a:defRPr>
      </a:lvl3pPr>
      <a:lvl4pPr marL="3738227" indent="-534032" algn="l" defTabSz="2136130" rtl="0" eaLnBrk="1" latinLnBrk="0" hangingPunct="1">
        <a:lnSpc>
          <a:spcPct val="90000"/>
        </a:lnSpc>
        <a:spcBef>
          <a:spcPts val="1168"/>
        </a:spcBef>
        <a:buFont typeface="Arial" panose="020B0604020202020204" pitchFamily="34" charset="0"/>
        <a:buChar char="•"/>
        <a:defRPr sz="4205" kern="1200">
          <a:solidFill>
            <a:schemeClr val="tx1"/>
          </a:solidFill>
          <a:latin typeface="+mn-lt"/>
          <a:ea typeface="+mn-ea"/>
          <a:cs typeface="+mn-cs"/>
        </a:defRPr>
      </a:lvl4pPr>
      <a:lvl5pPr marL="4806292" indent="-534032" algn="l" defTabSz="2136130" rtl="0" eaLnBrk="1" latinLnBrk="0" hangingPunct="1">
        <a:lnSpc>
          <a:spcPct val="90000"/>
        </a:lnSpc>
        <a:spcBef>
          <a:spcPts val="1168"/>
        </a:spcBef>
        <a:buFont typeface="Arial" panose="020B0604020202020204" pitchFamily="34" charset="0"/>
        <a:buChar char="•"/>
        <a:defRPr sz="4205" kern="1200">
          <a:solidFill>
            <a:schemeClr val="tx1"/>
          </a:solidFill>
          <a:latin typeface="+mn-lt"/>
          <a:ea typeface="+mn-ea"/>
          <a:cs typeface="+mn-cs"/>
        </a:defRPr>
      </a:lvl5pPr>
      <a:lvl6pPr marL="5874357" indent="-534032" algn="l" defTabSz="2136130" rtl="0" eaLnBrk="1" latinLnBrk="0" hangingPunct="1">
        <a:lnSpc>
          <a:spcPct val="90000"/>
        </a:lnSpc>
        <a:spcBef>
          <a:spcPts val="1168"/>
        </a:spcBef>
        <a:buFont typeface="Arial" panose="020B0604020202020204" pitchFamily="34" charset="0"/>
        <a:buChar char="•"/>
        <a:defRPr sz="4205" kern="1200">
          <a:solidFill>
            <a:schemeClr val="tx1"/>
          </a:solidFill>
          <a:latin typeface="+mn-lt"/>
          <a:ea typeface="+mn-ea"/>
          <a:cs typeface="+mn-cs"/>
        </a:defRPr>
      </a:lvl6pPr>
      <a:lvl7pPr marL="6942422" indent="-534032" algn="l" defTabSz="2136130" rtl="0" eaLnBrk="1" latinLnBrk="0" hangingPunct="1">
        <a:lnSpc>
          <a:spcPct val="90000"/>
        </a:lnSpc>
        <a:spcBef>
          <a:spcPts val="1168"/>
        </a:spcBef>
        <a:buFont typeface="Arial" panose="020B0604020202020204" pitchFamily="34" charset="0"/>
        <a:buChar char="•"/>
        <a:defRPr sz="4205" kern="1200">
          <a:solidFill>
            <a:schemeClr val="tx1"/>
          </a:solidFill>
          <a:latin typeface="+mn-lt"/>
          <a:ea typeface="+mn-ea"/>
          <a:cs typeface="+mn-cs"/>
        </a:defRPr>
      </a:lvl7pPr>
      <a:lvl8pPr marL="8010487" indent="-534032" algn="l" defTabSz="2136130" rtl="0" eaLnBrk="1" latinLnBrk="0" hangingPunct="1">
        <a:lnSpc>
          <a:spcPct val="90000"/>
        </a:lnSpc>
        <a:spcBef>
          <a:spcPts val="1168"/>
        </a:spcBef>
        <a:buFont typeface="Arial" panose="020B0604020202020204" pitchFamily="34" charset="0"/>
        <a:buChar char="•"/>
        <a:defRPr sz="4205" kern="1200">
          <a:solidFill>
            <a:schemeClr val="tx1"/>
          </a:solidFill>
          <a:latin typeface="+mn-lt"/>
          <a:ea typeface="+mn-ea"/>
          <a:cs typeface="+mn-cs"/>
        </a:defRPr>
      </a:lvl8pPr>
      <a:lvl9pPr marL="9078552" indent="-534032" algn="l" defTabSz="2136130" rtl="0" eaLnBrk="1" latinLnBrk="0" hangingPunct="1">
        <a:lnSpc>
          <a:spcPct val="90000"/>
        </a:lnSpc>
        <a:spcBef>
          <a:spcPts val="1168"/>
        </a:spcBef>
        <a:buFont typeface="Arial" panose="020B0604020202020204" pitchFamily="34" charset="0"/>
        <a:buChar char="•"/>
        <a:defRPr sz="4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6130" rtl="0" eaLnBrk="1" latinLnBrk="0" hangingPunct="1">
        <a:defRPr sz="4205" kern="1200">
          <a:solidFill>
            <a:schemeClr val="tx1"/>
          </a:solidFill>
          <a:latin typeface="+mn-lt"/>
          <a:ea typeface="+mn-ea"/>
          <a:cs typeface="+mn-cs"/>
        </a:defRPr>
      </a:lvl1pPr>
      <a:lvl2pPr marL="1068065" algn="l" defTabSz="2136130" rtl="0" eaLnBrk="1" latinLnBrk="0" hangingPunct="1">
        <a:defRPr sz="4205" kern="1200">
          <a:solidFill>
            <a:schemeClr val="tx1"/>
          </a:solidFill>
          <a:latin typeface="+mn-lt"/>
          <a:ea typeface="+mn-ea"/>
          <a:cs typeface="+mn-cs"/>
        </a:defRPr>
      </a:lvl2pPr>
      <a:lvl3pPr marL="2136130" algn="l" defTabSz="2136130" rtl="0" eaLnBrk="1" latinLnBrk="0" hangingPunct="1">
        <a:defRPr sz="4205" kern="1200">
          <a:solidFill>
            <a:schemeClr val="tx1"/>
          </a:solidFill>
          <a:latin typeface="+mn-lt"/>
          <a:ea typeface="+mn-ea"/>
          <a:cs typeface="+mn-cs"/>
        </a:defRPr>
      </a:lvl3pPr>
      <a:lvl4pPr marL="3204195" algn="l" defTabSz="2136130" rtl="0" eaLnBrk="1" latinLnBrk="0" hangingPunct="1">
        <a:defRPr sz="4205" kern="1200">
          <a:solidFill>
            <a:schemeClr val="tx1"/>
          </a:solidFill>
          <a:latin typeface="+mn-lt"/>
          <a:ea typeface="+mn-ea"/>
          <a:cs typeface="+mn-cs"/>
        </a:defRPr>
      </a:lvl4pPr>
      <a:lvl5pPr marL="4272260" algn="l" defTabSz="2136130" rtl="0" eaLnBrk="1" latinLnBrk="0" hangingPunct="1">
        <a:defRPr sz="4205" kern="1200">
          <a:solidFill>
            <a:schemeClr val="tx1"/>
          </a:solidFill>
          <a:latin typeface="+mn-lt"/>
          <a:ea typeface="+mn-ea"/>
          <a:cs typeface="+mn-cs"/>
        </a:defRPr>
      </a:lvl5pPr>
      <a:lvl6pPr marL="5340325" algn="l" defTabSz="2136130" rtl="0" eaLnBrk="1" latinLnBrk="0" hangingPunct="1">
        <a:defRPr sz="4205" kern="1200">
          <a:solidFill>
            <a:schemeClr val="tx1"/>
          </a:solidFill>
          <a:latin typeface="+mn-lt"/>
          <a:ea typeface="+mn-ea"/>
          <a:cs typeface="+mn-cs"/>
        </a:defRPr>
      </a:lvl6pPr>
      <a:lvl7pPr marL="6408390" algn="l" defTabSz="2136130" rtl="0" eaLnBrk="1" latinLnBrk="0" hangingPunct="1">
        <a:defRPr sz="4205" kern="1200">
          <a:solidFill>
            <a:schemeClr val="tx1"/>
          </a:solidFill>
          <a:latin typeface="+mn-lt"/>
          <a:ea typeface="+mn-ea"/>
          <a:cs typeface="+mn-cs"/>
        </a:defRPr>
      </a:lvl7pPr>
      <a:lvl8pPr marL="7476454" algn="l" defTabSz="2136130" rtl="0" eaLnBrk="1" latinLnBrk="0" hangingPunct="1">
        <a:defRPr sz="4205" kern="1200">
          <a:solidFill>
            <a:schemeClr val="tx1"/>
          </a:solidFill>
          <a:latin typeface="+mn-lt"/>
          <a:ea typeface="+mn-ea"/>
          <a:cs typeface="+mn-cs"/>
        </a:defRPr>
      </a:lvl8pPr>
      <a:lvl9pPr marL="8544519" algn="l" defTabSz="2136130" rtl="0" eaLnBrk="1" latinLnBrk="0" hangingPunct="1">
        <a:defRPr sz="4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02FC826F-DA4C-04CE-7D7E-2F350C20350E}"/>
              </a:ext>
            </a:extLst>
          </p:cNvPr>
          <p:cNvGrpSpPr/>
          <p:nvPr/>
        </p:nvGrpSpPr>
        <p:grpSpPr>
          <a:xfrm>
            <a:off x="448608" y="28585418"/>
            <a:ext cx="17073689" cy="1384993"/>
            <a:chOff x="387282" y="20113004"/>
            <a:chExt cx="26427406" cy="979831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3E97F976-E01B-F10B-0163-5BC3585C350E}"/>
                </a:ext>
              </a:extLst>
            </p:cNvPr>
            <p:cNvSpPr txBox="1"/>
            <p:nvPr/>
          </p:nvSpPr>
          <p:spPr>
            <a:xfrm>
              <a:off x="11191918" y="20113004"/>
              <a:ext cx="15622770" cy="54018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40" tIns="45719" rIns="91440" bIns="45719" anchor="t">
              <a:spAutoFit/>
            </a:bodyPr>
            <a:lstStyle/>
            <a:p>
              <a:pPr rtl="0" fontAlgn="base"/>
              <a:r>
                <a:rPr lang="en-US" sz="2200" dirty="0">
                  <a:solidFill>
                    <a:srgbClr val="000000"/>
                  </a:solidFill>
                  <a:latin typeface="Calibri"/>
                  <a:cs typeface="Calibri"/>
                </a:rPr>
                <a:t>This study was carried out within the RETURN Extended Partnership and received funding from the European Union</a:t>
              </a:r>
              <a:endParaRPr lang="it-IT" sz="1799" dirty="0">
                <a:latin typeface="Calibri"/>
                <a:cs typeface="Calibri"/>
              </a:endParaRPr>
            </a:p>
            <a:p>
              <a:pPr rtl="0" fontAlgn="base"/>
              <a:r>
                <a:rPr lang="en-US" sz="2200" dirty="0">
                  <a:solidFill>
                    <a:srgbClr val="000000"/>
                  </a:solidFill>
                  <a:latin typeface="Calibri"/>
                  <a:cs typeface="Calibri"/>
                </a:rPr>
                <a:t>Next-</a:t>
              </a:r>
              <a:r>
                <a:rPr lang="en-US" sz="2200" dirty="0" err="1">
                  <a:solidFill>
                    <a:srgbClr val="000000"/>
                  </a:solidFill>
                  <a:latin typeface="Calibri"/>
                  <a:cs typeface="Calibri"/>
                </a:rPr>
                <a:t>GenerationEU</a:t>
              </a:r>
              <a:r>
                <a:rPr lang="en-US" sz="2200" dirty="0">
                  <a:solidFill>
                    <a:srgbClr val="000000"/>
                  </a:solidFill>
                  <a:latin typeface="Calibri"/>
                  <a:cs typeface="Calibri"/>
                </a:rPr>
                <a:t> (National Recovery and Resilience Plan – NRRP, Mission 4, Component 2, </a:t>
              </a:r>
            </a:p>
            <a:p>
              <a:pPr rtl="0" fontAlgn="base"/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Investment 1.3 – D.D. 1243 2/8/2022, PE0000005)</a:t>
              </a:r>
              <a:endParaRPr lang="it-IT" sz="2200" dirty="0">
                <a:cs typeface="Calibri"/>
              </a:endParaRPr>
            </a:p>
          </p:txBody>
        </p:sp>
        <p:pic>
          <p:nvPicPr>
            <p:cNvPr id="1028" name="Picture 4" descr="Attuazione Misure PNRR | Sito istituzionale">
              <a:extLst>
                <a:ext uri="{FF2B5EF4-FFF2-40B4-BE49-F238E27FC236}">
                  <a16:creationId xmlns:a16="http://schemas.microsoft.com/office/drawing/2014/main" id="{FA79B6D2-5031-0C10-FE35-81CA2D524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82" y="20192835"/>
              <a:ext cx="3577943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Avviso di selezione per l'assunzione di personale dipendente a tempo  determinato - Ecosister">
              <a:extLst>
                <a:ext uri="{FF2B5EF4-FFF2-40B4-BE49-F238E27FC236}">
                  <a16:creationId xmlns:a16="http://schemas.microsoft.com/office/drawing/2014/main" id="{1B0C16FE-7F4E-A979-46B6-1A7F2A9E0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480" y="20192835"/>
              <a:ext cx="2611125" cy="857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A83EE1B5-CE57-CF30-9F3B-C90BF602F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353" y="20192835"/>
              <a:ext cx="3063198" cy="900000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263B13-547B-626B-7EC4-169808D6CB7F}"/>
              </a:ext>
            </a:extLst>
          </p:cNvPr>
          <p:cNvSpPr txBox="1"/>
          <p:nvPr/>
        </p:nvSpPr>
        <p:spPr>
          <a:xfrm>
            <a:off x="192487" y="700395"/>
            <a:ext cx="17567710" cy="1107994"/>
          </a:xfrm>
          <a:prstGeom prst="rect">
            <a:avLst/>
          </a:prstGeom>
          <a:noFill/>
        </p:spPr>
        <p:txBody>
          <a:bodyPr wrap="square" lIns="91440" tIns="45719" rIns="91440" bIns="45719" rtlCol="0" anchor="t">
            <a:spAutoFit/>
          </a:bodyPr>
          <a:lstStyle/>
          <a:p>
            <a:pPr algn="r"/>
            <a:r>
              <a:rPr lang="it-IT" sz="6600" b="1" dirty="0">
                <a:latin typeface="Calibri"/>
                <a:cs typeface="Calibri"/>
              </a:rPr>
              <a:t>Abstract Title</a:t>
            </a:r>
            <a:endParaRPr lang="it-IT" sz="6600" dirty="0">
              <a:cs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806B43-0EAD-FEDC-DB92-625015011BA2}"/>
              </a:ext>
            </a:extLst>
          </p:cNvPr>
          <p:cNvSpPr txBox="1"/>
          <p:nvPr/>
        </p:nvSpPr>
        <p:spPr>
          <a:xfrm>
            <a:off x="12411595" y="4660674"/>
            <a:ext cx="5110702" cy="1138771"/>
          </a:xfrm>
          <a:prstGeom prst="rect">
            <a:avLst/>
          </a:prstGeom>
          <a:noFill/>
        </p:spPr>
        <p:txBody>
          <a:bodyPr wrap="square" lIns="91440" tIns="45719" rIns="91440" bIns="45719" rtlCol="0" anchor="t">
            <a:spAutoFit/>
          </a:bodyPr>
          <a:lstStyle/>
          <a:p>
            <a:pPr algn="r"/>
            <a:r>
              <a:rPr lang="it-IT" sz="3200" b="1" dirty="0" err="1">
                <a:latin typeface="Calibri"/>
                <a:ea typeface="Calibri"/>
                <a:cs typeface="Calibri"/>
              </a:rPr>
              <a:t>Spokes</a:t>
            </a:r>
            <a:r>
              <a:rPr lang="it-IT" sz="3200" b="1" dirty="0">
                <a:latin typeface="Calibri"/>
                <a:ea typeface="Calibri"/>
                <a:cs typeface="Calibri"/>
              </a:rPr>
              <a:t> </a:t>
            </a:r>
            <a:r>
              <a:rPr lang="it-IT" sz="3200" b="1" dirty="0" err="1">
                <a:latin typeface="Calibri"/>
                <a:ea typeface="Calibri"/>
                <a:cs typeface="Calibri"/>
              </a:rPr>
              <a:t>involved</a:t>
            </a:r>
            <a:r>
              <a:rPr lang="it-IT" sz="3200" b="1" dirty="0">
                <a:latin typeface="Calibri"/>
                <a:ea typeface="Calibri"/>
                <a:cs typeface="Calibri"/>
              </a:rPr>
              <a:t>: TS2, TS3</a:t>
            </a:r>
            <a:endParaRPr lang="it-IT" sz="3200" dirty="0"/>
          </a:p>
          <a:p>
            <a:pPr algn="r"/>
            <a:endParaRPr lang="it-IT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EB57664-95E0-2B92-2367-F491605E3D64}"/>
              </a:ext>
            </a:extLst>
          </p:cNvPr>
          <p:cNvSpPr txBox="1"/>
          <p:nvPr/>
        </p:nvSpPr>
        <p:spPr>
          <a:xfrm>
            <a:off x="7720698" y="8576223"/>
            <a:ext cx="4730748" cy="954105"/>
          </a:xfrm>
          <a:prstGeom prst="rect">
            <a:avLst/>
          </a:prstGeom>
          <a:noFill/>
        </p:spPr>
        <p:txBody>
          <a:bodyPr wrap="square" lIns="91440" tIns="45719" rIns="91440" bIns="45719" rtlCol="0" anchor="t">
            <a:spAutoFit/>
          </a:bodyPr>
          <a:lstStyle/>
          <a:p>
            <a:pPr algn="ctr"/>
            <a:r>
              <a:rPr lang="it-IT" sz="2800" dirty="0" err="1">
                <a:solidFill>
                  <a:srgbClr val="FF0000"/>
                </a:solidFill>
              </a:rPr>
              <a:t>Please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remember</a:t>
            </a:r>
            <a:r>
              <a:rPr lang="it-IT" sz="2800" dirty="0">
                <a:solidFill>
                  <a:srgbClr val="FF0000"/>
                </a:solidFill>
              </a:rPr>
              <a:t> to </a:t>
            </a:r>
            <a:r>
              <a:rPr lang="it-IT" sz="2800" dirty="0" err="1">
                <a:solidFill>
                  <a:srgbClr val="FF0000"/>
                </a:solidFill>
              </a:rPr>
              <a:t>correct</a:t>
            </a:r>
            <a:r>
              <a:rPr lang="it-IT" sz="2800" dirty="0">
                <a:solidFill>
                  <a:srgbClr val="FF0000"/>
                </a:solidFill>
              </a:rPr>
              <a:t> the </a:t>
            </a:r>
            <a:r>
              <a:rPr lang="it-IT" sz="2800" dirty="0" err="1">
                <a:solidFill>
                  <a:srgbClr val="FF0000"/>
                </a:solidFill>
              </a:rPr>
              <a:t>Spokes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involved</a:t>
            </a:r>
            <a:endParaRPr lang="it-IT" sz="2800" dirty="0">
              <a:solidFill>
                <a:srgbClr val="FF0000"/>
              </a:solidFill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779CF76-405D-C6DA-F23A-E2DC899813BB}"/>
              </a:ext>
            </a:extLst>
          </p:cNvPr>
          <p:cNvCxnSpPr>
            <a:cxnSpLocks/>
          </p:cNvCxnSpPr>
          <p:nvPr/>
        </p:nvCxnSpPr>
        <p:spPr>
          <a:xfrm flipV="1">
            <a:off x="10209506" y="5134630"/>
            <a:ext cx="5110702" cy="3327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7D48A8D-7AC9-602C-484D-A1EFCC8DC0F8}"/>
              </a:ext>
            </a:extLst>
          </p:cNvPr>
          <p:cNvSpPr txBox="1"/>
          <p:nvPr/>
        </p:nvSpPr>
        <p:spPr>
          <a:xfrm>
            <a:off x="13890736" y="9614654"/>
            <a:ext cx="4452195" cy="1384993"/>
          </a:xfrm>
          <a:prstGeom prst="rect">
            <a:avLst/>
          </a:prstGeom>
          <a:noFill/>
        </p:spPr>
        <p:txBody>
          <a:bodyPr wrap="square" lIns="91440" tIns="45719" rIns="91440" bIns="45719" rtlCol="0" anchor="t">
            <a:spAutoFit/>
          </a:bodyPr>
          <a:lstStyle/>
          <a:p>
            <a:pPr algn="ctr"/>
            <a:r>
              <a:rPr lang="it-IT" sz="2800" dirty="0" err="1">
                <a:solidFill>
                  <a:srgbClr val="FF0000"/>
                </a:solidFill>
              </a:rPr>
              <a:t>Please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replace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this</a:t>
            </a:r>
            <a:r>
              <a:rPr lang="it-IT" sz="2800" dirty="0">
                <a:solidFill>
                  <a:srgbClr val="FF0000"/>
                </a:solidFill>
              </a:rPr>
              <a:t> logo with the one of </a:t>
            </a:r>
            <a:r>
              <a:rPr lang="it-IT" sz="2800" dirty="0" err="1">
                <a:solidFill>
                  <a:srgbClr val="FF0000"/>
                </a:solidFill>
              </a:rPr>
              <a:t>your</a:t>
            </a:r>
            <a:r>
              <a:rPr lang="it-IT" sz="2800" dirty="0">
                <a:solidFill>
                  <a:srgbClr val="FF0000"/>
                </a:solidFill>
              </a:rPr>
              <a:t> University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D25B1DB-63B6-732D-8DB7-BC147052B4AA}"/>
              </a:ext>
            </a:extLst>
          </p:cNvPr>
          <p:cNvCxnSpPr>
            <a:cxnSpLocks/>
          </p:cNvCxnSpPr>
          <p:nvPr/>
        </p:nvCxnSpPr>
        <p:spPr>
          <a:xfrm flipV="1">
            <a:off x="15872456" y="6136118"/>
            <a:ext cx="3364432" cy="3327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077385A-894D-5886-1E27-22DE23D4A00F}"/>
              </a:ext>
            </a:extLst>
          </p:cNvPr>
          <p:cNvSpPr txBox="1"/>
          <p:nvPr/>
        </p:nvSpPr>
        <p:spPr>
          <a:xfrm>
            <a:off x="7720697" y="1625881"/>
            <a:ext cx="10048207" cy="2062101"/>
          </a:xfrm>
          <a:prstGeom prst="rect">
            <a:avLst/>
          </a:prstGeom>
          <a:noFill/>
        </p:spPr>
        <p:txBody>
          <a:bodyPr wrap="square" lIns="91440" tIns="45719" rIns="91440" bIns="45719" rtlCol="0" anchor="t">
            <a:spAutoFit/>
          </a:bodyPr>
          <a:lstStyle/>
          <a:p>
            <a:pPr algn="r"/>
            <a:r>
              <a:rPr lang="it-IT" sz="4000" dirty="0">
                <a:latin typeface="Calibri"/>
                <a:cs typeface="Calibri"/>
              </a:rPr>
              <a:t>Name Surname</a:t>
            </a:r>
            <a:r>
              <a:rPr lang="it-IT" sz="4000" baseline="30000" dirty="0">
                <a:latin typeface="Calibri"/>
                <a:cs typeface="Calibri"/>
              </a:rPr>
              <a:t>1</a:t>
            </a:r>
            <a:r>
              <a:rPr lang="it-IT" sz="4000" dirty="0">
                <a:latin typeface="Calibri"/>
                <a:cs typeface="Calibri"/>
              </a:rPr>
              <a:t>, Name Surname</a:t>
            </a:r>
            <a:r>
              <a:rPr lang="it-IT" sz="4000" baseline="30000" dirty="0">
                <a:latin typeface="Calibri"/>
                <a:cs typeface="Calibri"/>
              </a:rPr>
              <a:t>2</a:t>
            </a:r>
            <a:r>
              <a:rPr lang="it-IT" sz="4000" dirty="0">
                <a:latin typeface="Calibri"/>
                <a:cs typeface="Calibri"/>
              </a:rPr>
              <a:t>, Name Surname</a:t>
            </a:r>
            <a:r>
              <a:rPr lang="it-IT" sz="4000" baseline="30000" dirty="0">
                <a:latin typeface="Calibri"/>
                <a:cs typeface="Calibri"/>
              </a:rPr>
              <a:t>3</a:t>
            </a:r>
            <a:endParaRPr lang="it-IT" sz="2001" dirty="0">
              <a:latin typeface="Calibri"/>
              <a:cs typeface="Calibri"/>
            </a:endParaRPr>
          </a:p>
          <a:p>
            <a:pPr algn="r"/>
            <a:r>
              <a:rPr lang="it-IT" sz="2400" baseline="30000" dirty="0">
                <a:latin typeface="Calibri"/>
                <a:cs typeface="Calibri"/>
              </a:rPr>
              <a:t>1 </a:t>
            </a:r>
            <a:r>
              <a:rPr lang="it-IT" sz="2400" dirty="0">
                <a:latin typeface="Calibri"/>
                <a:cs typeface="Calibri"/>
              </a:rPr>
              <a:t>Department, University, City. </a:t>
            </a:r>
            <a:r>
              <a:rPr lang="it-IT" sz="2400" baseline="30000" dirty="0">
                <a:latin typeface="Calibri"/>
                <a:cs typeface="Calibri"/>
              </a:rPr>
              <a:t>2 </a:t>
            </a:r>
            <a:r>
              <a:rPr lang="it-IT" sz="2400" dirty="0">
                <a:latin typeface="Calibri"/>
                <a:cs typeface="Calibri"/>
              </a:rPr>
              <a:t>Department, University, City. </a:t>
            </a:r>
            <a:r>
              <a:rPr lang="it-IT" sz="2400" baseline="30000" dirty="0">
                <a:latin typeface="Calibri"/>
                <a:cs typeface="Calibri"/>
              </a:rPr>
              <a:t>3 </a:t>
            </a:r>
            <a:r>
              <a:rPr lang="it-IT" sz="2400" dirty="0">
                <a:latin typeface="Calibri"/>
                <a:cs typeface="Calibri"/>
              </a:rPr>
              <a:t>Department, University, City     |     Contact: name.surname@university.it</a:t>
            </a:r>
            <a:endParaRPr lang="it-IT" sz="2400" dirty="0">
              <a:latin typeface="Calibri"/>
              <a:ea typeface="Calibri"/>
              <a:cs typeface="Calibri"/>
            </a:endParaRP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F34CB569-AE7B-2CA7-6B49-C56077CB1290}"/>
              </a:ext>
            </a:extLst>
          </p:cNvPr>
          <p:cNvGrpSpPr/>
          <p:nvPr/>
        </p:nvGrpSpPr>
        <p:grpSpPr>
          <a:xfrm>
            <a:off x="304800" y="304801"/>
            <a:ext cx="20652563" cy="29870867"/>
            <a:chOff x="-112665" y="-123617"/>
            <a:chExt cx="24580680" cy="21748874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416186C7-341C-16A3-65D1-AC1841A44C52}"/>
                </a:ext>
              </a:extLst>
            </p:cNvPr>
            <p:cNvSpPr txBox="1"/>
            <p:nvPr/>
          </p:nvSpPr>
          <p:spPr>
            <a:xfrm>
              <a:off x="3108535" y="1964478"/>
              <a:ext cx="5083212" cy="1446548"/>
            </a:xfrm>
            <a:prstGeom prst="rect">
              <a:avLst/>
            </a:prstGeom>
            <a:noFill/>
          </p:spPr>
          <p:txBody>
            <a:bodyPr wrap="square" lIns="91440" tIns="45719" rIns="91440" bIns="45719" anchor="t">
              <a:spAutoFit/>
            </a:bodyPr>
            <a:lstStyle/>
            <a:p>
              <a:pPr fontAlgn="base"/>
              <a:r>
                <a:rPr lang="en-US" sz="2200" b="1" dirty="0">
                  <a:solidFill>
                    <a:srgbClr val="2B60A9"/>
                  </a:solidFill>
                  <a:latin typeface="Raleway"/>
                </a:rPr>
                <a:t>“Multi risk models from assessment to validation and implication for decision making”</a:t>
              </a:r>
            </a:p>
            <a:p>
              <a:pPr fontAlgn="base"/>
              <a:r>
                <a:rPr lang="en-US" sz="2200" b="1" dirty="0">
                  <a:solidFill>
                    <a:srgbClr val="2B60A9"/>
                  </a:solidFill>
                  <a:latin typeface="Raleway"/>
                </a:rPr>
                <a:t>Bari, 20-21 June 2024 </a:t>
              </a:r>
              <a:endParaRPr lang="en-US" sz="2200" dirty="0"/>
            </a:p>
          </p:txBody>
        </p:sp>
        <p:pic>
          <p:nvPicPr>
            <p:cNvPr id="10" name="Picture 2" descr="Fondazione Return">
              <a:extLst>
                <a:ext uri="{FF2B5EF4-FFF2-40B4-BE49-F238E27FC236}">
                  <a16:creationId xmlns:a16="http://schemas.microsoft.com/office/drawing/2014/main" id="{7AB0C298-EC35-5B9C-6BDA-2FFF02A3F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144" y="287616"/>
              <a:ext cx="4523703" cy="1474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 descr="Immagine che contiene schermata, Elementi grafici, grafica, clipart&#10;&#10;Descrizione generata automaticamente">
              <a:extLst>
                <a:ext uri="{FF2B5EF4-FFF2-40B4-BE49-F238E27FC236}">
                  <a16:creationId xmlns:a16="http://schemas.microsoft.com/office/drawing/2014/main" id="{980E0FC7-1E3F-4679-9452-35FD58EB5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5" r="-355" b="40325"/>
            <a:stretch/>
          </p:blipFill>
          <p:spPr>
            <a:xfrm rot="5400000">
              <a:off x="21076016" y="18233258"/>
              <a:ext cx="2788473" cy="3995525"/>
            </a:xfrm>
            <a:prstGeom prst="rect">
              <a:avLst/>
            </a:prstGeom>
          </p:spPr>
        </p:pic>
        <p:pic>
          <p:nvPicPr>
            <p:cNvPr id="6" name="Immagine 5" descr="Immagine che contiene schermata, Elementi grafici, grafica, clipart&#10;&#10;Descrizione generata automaticamente">
              <a:extLst>
                <a:ext uri="{FF2B5EF4-FFF2-40B4-BE49-F238E27FC236}">
                  <a16:creationId xmlns:a16="http://schemas.microsoft.com/office/drawing/2014/main" id="{8E1A0F7E-E561-F2CE-26DA-A0B4B0470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12665" y="-123617"/>
              <a:ext cx="2989895" cy="7077534"/>
            </a:xfrm>
            <a:prstGeom prst="rect">
              <a:avLst/>
            </a:prstGeom>
          </p:spPr>
        </p:pic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173AC37-217B-CD16-4AA6-D6D6715BFD13}"/>
              </a:ext>
            </a:extLst>
          </p:cNvPr>
          <p:cNvSpPr txBox="1"/>
          <p:nvPr/>
        </p:nvSpPr>
        <p:spPr>
          <a:xfrm>
            <a:off x="6308605" y="12413816"/>
            <a:ext cx="7801802" cy="2401040"/>
          </a:xfrm>
          <a:prstGeom prst="rect">
            <a:avLst/>
          </a:prstGeom>
          <a:noFill/>
        </p:spPr>
        <p:txBody>
          <a:bodyPr wrap="square" lIns="91440" tIns="45719" rIns="91440" bIns="45719" anchor="t">
            <a:spAutoFit/>
          </a:bodyPr>
          <a:lstStyle/>
          <a:p>
            <a:pPr algn="ctr"/>
            <a:r>
              <a:rPr lang="en" sz="5001" dirty="0">
                <a:solidFill>
                  <a:srgbClr val="FF0000"/>
                </a:solidFill>
                <a:ea typeface="+mn-lt"/>
                <a:cs typeface="+mn-lt"/>
              </a:rPr>
              <a:t>LAYOUT AREA</a:t>
            </a:r>
          </a:p>
          <a:p>
            <a:pPr algn="ctr"/>
            <a:r>
              <a:rPr lang="en" sz="5001" dirty="0">
                <a:solidFill>
                  <a:srgbClr val="FF0000"/>
                </a:solidFill>
                <a:ea typeface="+mn-lt"/>
                <a:cs typeface="+mn-lt"/>
              </a:rPr>
              <a:t>(If possible, please use Calibri Font)</a:t>
            </a:r>
            <a:endParaRPr lang="it-IT" sz="5001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pic>
        <p:nvPicPr>
          <p:cNvPr id="1026" name="Picture 2" descr="Logo Uniba">
            <a:extLst>
              <a:ext uri="{FF2B5EF4-FFF2-40B4-BE49-F238E27FC236}">
                <a16:creationId xmlns:a16="http://schemas.microsoft.com/office/drawing/2014/main" id="{04E45CC4-D5DD-1A12-193E-C09C1083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366" y="564806"/>
            <a:ext cx="3113806" cy="24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85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98eb76-01c6-4d0c-a245-060bc646582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65D797E665E446A449C0CA3E626CF3" ma:contentTypeVersion="11" ma:contentTypeDescription="Creare un nuovo documento." ma:contentTypeScope="" ma:versionID="9c843920cd8639ff0e13905f6eba26f8">
  <xsd:schema xmlns:xsd="http://www.w3.org/2001/XMLSchema" xmlns:xs="http://www.w3.org/2001/XMLSchema" xmlns:p="http://schemas.microsoft.com/office/2006/metadata/properties" xmlns:ns2="7598eb76-01c6-4d0c-a245-060bc6465823" targetNamespace="http://schemas.microsoft.com/office/2006/metadata/properties" ma:root="true" ma:fieldsID="90f3c22c7583fc19130f7da4a00df99b" ns2:_="">
    <xsd:import namespace="7598eb76-01c6-4d0c-a245-060bc64658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8eb76-01c6-4d0c-a245-060bc64658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Tag immagine" ma:readOnly="false" ma:fieldId="{5cf76f15-5ced-4ddc-b409-7134ff3c332f}" ma:taxonomyMulti="true" ma:sspId="01d839f4-5e4e-4afa-85c1-b6ecef325b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53F124-0EF7-48B6-AFBA-6ABC907DCF8B}">
  <ds:schemaRefs>
    <ds:schemaRef ds:uri="7598eb76-01c6-4d0c-a245-060bc646582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47CF6E-D0AE-49BA-B010-4BAFFB724FC6}">
  <ds:schemaRefs>
    <ds:schemaRef ds:uri="7598eb76-01c6-4d0c-a245-060bc64658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D028F2B-5461-462A-9D01-F17F74132D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138</Words>
  <Application>Microsoft Office PowerPoint</Application>
  <PresentationFormat>Personalizzato</PresentationFormat>
  <Paragraphs>13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Raleway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 Sardone</dc:creator>
  <cp:lastModifiedBy>Giovanni Scardino</cp:lastModifiedBy>
  <cp:revision>2</cp:revision>
  <dcterms:created xsi:type="dcterms:W3CDTF">2024-01-16T17:52:52Z</dcterms:created>
  <dcterms:modified xsi:type="dcterms:W3CDTF">2024-05-17T09:03:46Z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0x0101009C65D797E665E446A449C0CA3E626CF3</vt:lpwstr>
  </property>
  <property fmtid="{D5CDD505-2E9C-101B-9397-08002B2CF9AE}" pid="3" name="MediaServiceImageTags">
    <vt:lpwstr/>
  </property>
</Properties>
</file>